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2"/>
    <p:restoredTop sz="93602"/>
  </p:normalViewPr>
  <p:slideViewPr>
    <p:cSldViewPr snapToGrid="0" snapToObjects="1">
      <p:cViewPr varScale="1">
        <p:scale>
          <a:sx n="81" d="100"/>
          <a:sy n="81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563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17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329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532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049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268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80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53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4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2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9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76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1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D351C-E74D-C64B-BA8F-20BB6ADC3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703" y="551793"/>
            <a:ext cx="7472855" cy="3736427"/>
          </a:xfrm>
        </p:spPr>
        <p:txBody>
          <a:bodyPr/>
          <a:lstStyle/>
          <a:p>
            <a:r>
              <a:rPr lang="es-CL" i="1" dirty="0"/>
              <a:t>¿Cómo afrontar el malestar psicológico por el COVID-19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011DCC-7B9D-4D4B-9305-CE1EBD8DE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808482"/>
            <a:ext cx="6815669" cy="409903"/>
          </a:xfrm>
        </p:spPr>
        <p:txBody>
          <a:bodyPr>
            <a:normAutofit lnSpcReduction="10000"/>
          </a:bodyPr>
          <a:lstStyle/>
          <a:p>
            <a:r>
              <a:rPr lang="es-CL" dirty="0"/>
              <a:t>Ps. Francisca Godoy C.</a:t>
            </a:r>
          </a:p>
        </p:txBody>
      </p:sp>
      <p:pic>
        <p:nvPicPr>
          <p:cNvPr id="4" name="Imagen 3" descr="insigniacpc">
            <a:extLst>
              <a:ext uri="{FF2B5EF4-FFF2-40B4-BE49-F238E27FC236}">
                <a16:creationId xmlns:a16="http://schemas.microsoft.com/office/drawing/2014/main" id="{5A5E9454-2725-2845-8155-E945E6BECFFA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4048"/>
            <a:ext cx="1269365" cy="102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23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A3B6-6A76-D642-8E34-25CD252368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Si sientes…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2A998-25DE-C54A-9A05-050153902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Emociones intensas y/o persistentes como:</a:t>
            </a:r>
          </a:p>
        </p:txBody>
      </p:sp>
      <p:pic>
        <p:nvPicPr>
          <p:cNvPr id="4" name="Imagen 3" descr="insigniacpc">
            <a:extLst>
              <a:ext uri="{FF2B5EF4-FFF2-40B4-BE49-F238E27FC236}">
                <a16:creationId xmlns:a16="http://schemas.microsoft.com/office/drawing/2014/main" id="{7B5629B0-A2ED-1941-A6FE-D89CFCA5F8C2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4048"/>
            <a:ext cx="1269365" cy="102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31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DB0B2-90F9-DB45-9382-A59832BE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73B478-9054-8143-AEF0-398E03E03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13945"/>
            <a:ext cx="9601196" cy="4661923"/>
          </a:xfrm>
        </p:spPr>
        <p:txBody>
          <a:bodyPr/>
          <a:lstStyle/>
          <a:p>
            <a:r>
              <a:rPr lang="es-CL" dirty="0"/>
              <a:t>Nerviosismo, agitación o tensión, sensación de peligro inmenente o pánico.</a:t>
            </a:r>
          </a:p>
          <a:p>
            <a:r>
              <a:rPr lang="es-CL" dirty="0"/>
              <a:t>No puedes dejar de pensar en la enfermedad.</a:t>
            </a:r>
          </a:p>
          <a:p>
            <a:r>
              <a:rPr lang="es-CL" dirty="0"/>
              <a:t>Necesitas ver/investigar permanentemente información sobre el tema.</a:t>
            </a:r>
          </a:p>
          <a:p>
            <a:r>
              <a:rPr lang="es-CL" dirty="0"/>
              <a:t>Dificultad para concentrarte en otros asuntos.</a:t>
            </a:r>
          </a:p>
          <a:p>
            <a:r>
              <a:rPr lang="es-CL" dirty="0"/>
              <a:t>Miedo que dificulta el desarrollo de actividades cotidianas.</a:t>
            </a:r>
          </a:p>
          <a:p>
            <a:r>
              <a:rPr lang="es-CL" dirty="0"/>
              <a:t>Estado de alerta analizando sensaciones corporales habituales como síntomas de enfermedad.</a:t>
            </a:r>
          </a:p>
          <a:p>
            <a:r>
              <a:rPr lang="es-CL" dirty="0"/>
              <a:t>Aumento del ritmo cardíaco, respiración acelerada, sudoración, temblores o problemas para dormir.    </a:t>
            </a:r>
          </a:p>
        </p:txBody>
      </p:sp>
      <p:pic>
        <p:nvPicPr>
          <p:cNvPr id="4" name="Imagen 3" descr="insigniacpc">
            <a:extLst>
              <a:ext uri="{FF2B5EF4-FFF2-40B4-BE49-F238E27FC236}">
                <a16:creationId xmlns:a16="http://schemas.microsoft.com/office/drawing/2014/main" id="{D1ABEF53-1155-F040-ACB0-EFB032C0F8C3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189817"/>
            <a:ext cx="1269365" cy="102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78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178FB5A-9652-E549-94ED-65DF4586D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Es recomendable: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C9C4AE1D-5026-854F-AF15-620A7EFCC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nsigniacpc">
            <a:extLst>
              <a:ext uri="{FF2B5EF4-FFF2-40B4-BE49-F238E27FC236}">
                <a16:creationId xmlns:a16="http://schemas.microsoft.com/office/drawing/2014/main" id="{622608B3-356D-EB4C-A312-1A8DCEF61AC7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9135"/>
            <a:ext cx="1269365" cy="102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61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D4870-1411-644F-8785-354DD94B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915" y="477636"/>
            <a:ext cx="9601196" cy="1303867"/>
          </a:xfrm>
        </p:spPr>
        <p:txBody>
          <a:bodyPr/>
          <a:lstStyle/>
          <a:p>
            <a:r>
              <a:rPr lang="es-CL" dirty="0"/>
              <a:t>Es recomendable…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53D81-8099-384F-BE7A-654CE4C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97724"/>
            <a:ext cx="9601195" cy="52499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b="1" dirty="0"/>
              <a:t>1. Identificar pensamientos que generen malestar: </a:t>
            </a:r>
          </a:p>
          <a:p>
            <a:pPr marL="0" indent="0">
              <a:buNone/>
            </a:pPr>
            <a:r>
              <a:rPr lang="es-CL" b="1" dirty="0"/>
              <a:t>	</a:t>
            </a:r>
            <a:r>
              <a:rPr lang="es-CL" dirty="0"/>
              <a:t>Pensar en el problema hará que aparezca o se acentúe el malestar emocional.</a:t>
            </a:r>
          </a:p>
          <a:p>
            <a:pPr marL="0" indent="0">
              <a:buNone/>
            </a:pPr>
            <a:r>
              <a:rPr lang="es-CL" b="1" dirty="0"/>
              <a:t>2. Reconocer las emociones y aceptarlas:</a:t>
            </a:r>
          </a:p>
          <a:p>
            <a:pPr marL="0" indent="0">
              <a:buNone/>
            </a:pPr>
            <a:r>
              <a:rPr lang="es-CL" b="1" dirty="0"/>
              <a:t>	</a:t>
            </a:r>
            <a:r>
              <a:rPr lang="es-CL" dirty="0"/>
              <a:t>Buscar ayuda y apoyo emocional.</a:t>
            </a:r>
          </a:p>
          <a:p>
            <a:pPr marL="0" indent="0">
              <a:buNone/>
            </a:pPr>
            <a:r>
              <a:rPr lang="es-CL" b="1" dirty="0"/>
              <a:t>3. Cuestionar: </a:t>
            </a:r>
          </a:p>
          <a:p>
            <a:pPr marL="0" indent="0">
              <a:buNone/>
            </a:pPr>
            <a:r>
              <a:rPr lang="es-CL" b="1" dirty="0"/>
              <a:t>	</a:t>
            </a:r>
            <a:r>
              <a:rPr lang="es-CL" dirty="0"/>
              <a:t>Buscar pruebas y datos fiables que ofrezcan medios oficiales y científicos.</a:t>
            </a:r>
          </a:p>
          <a:p>
            <a:pPr marL="0" indent="0">
              <a:buNone/>
            </a:pPr>
            <a:r>
              <a:rPr lang="es-CL" b="1" dirty="0"/>
              <a:t>4. Informar a seres queridos:</a:t>
            </a:r>
          </a:p>
          <a:p>
            <a:pPr marL="0" indent="0">
              <a:buNone/>
            </a:pPr>
            <a:r>
              <a:rPr lang="es-CL" b="1" dirty="0"/>
              <a:t>	</a:t>
            </a:r>
            <a:r>
              <a:rPr lang="es-CL" dirty="0"/>
              <a:t>De manera realista (niños/ ancianos), no mentirles, sino explicarles según el nivel de comprensión.</a:t>
            </a:r>
          </a:p>
          <a:p>
            <a:pPr marL="0" indent="0">
              <a:buNone/>
            </a:pPr>
            <a:r>
              <a:rPr lang="es-CL" b="1" dirty="0"/>
              <a:t>5. Evitar la sobreinformación:</a:t>
            </a:r>
          </a:p>
          <a:p>
            <a:pPr marL="0" indent="0">
              <a:buNone/>
            </a:pPr>
            <a:r>
              <a:rPr lang="es-CL" dirty="0"/>
              <a:t>	Hará que aumente el egoísmo.</a:t>
            </a:r>
          </a:p>
          <a:p>
            <a:pPr marL="0" indent="0">
              <a:buNone/>
            </a:pPr>
            <a:r>
              <a:rPr lang="es-CL" b="1" dirty="0"/>
              <a:t>6. Contrastar la información en redes:</a:t>
            </a:r>
          </a:p>
          <a:p>
            <a:pPr marL="0" indent="0">
              <a:buNone/>
            </a:pPr>
            <a:r>
              <a:rPr lang="es-CL" dirty="0"/>
              <a:t>	Sólo compartir fuentes fiables.	</a:t>
            </a:r>
          </a:p>
          <a:p>
            <a:pPr marL="0" indent="0">
              <a:buNone/>
            </a:pPr>
            <a:r>
              <a:rPr lang="es-CL" dirty="0"/>
              <a:t>	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 descr="insigniacpc">
            <a:extLst>
              <a:ext uri="{FF2B5EF4-FFF2-40B4-BE49-F238E27FC236}">
                <a16:creationId xmlns:a16="http://schemas.microsoft.com/office/drawing/2014/main" id="{C7D79088-F5AB-1C44-8C7D-E4A4399D499E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9135"/>
            <a:ext cx="968003" cy="782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11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0B1CFB-39BA-9149-8B3D-0CF3C3D0F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AUTOCUIDADO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0499766-153B-1B4C-A5B9-99396D806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nsigniacpc">
            <a:extLst>
              <a:ext uri="{FF2B5EF4-FFF2-40B4-BE49-F238E27FC236}">
                <a16:creationId xmlns:a16="http://schemas.microsoft.com/office/drawing/2014/main" id="{6842E38F-0F65-344E-8044-C7E1ABA0F71E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9135"/>
            <a:ext cx="1269365" cy="102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32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15C54-90D2-1547-A6D3-F0104D89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Sugerencias para el autocuidado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CC065D-6873-AB40-AF86-4A0D564E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Manten una actitud optimista y positiva</a:t>
            </a:r>
            <a:r>
              <a:rPr lang="es-CL" dirty="0">
                <a:sym typeface="Wingdings" pitchFamily="2" charset="2"/>
              </a:rPr>
              <a:t> ¡Tu eres fuerte y capaz!</a:t>
            </a:r>
          </a:p>
          <a:p>
            <a:r>
              <a:rPr lang="es-CL" dirty="0">
                <a:sym typeface="Wingdings" pitchFamily="2" charset="2"/>
              </a:rPr>
              <a:t>Sigue las intrucciones de higiene ¡Es la mejor prevención!</a:t>
            </a:r>
          </a:p>
          <a:p>
            <a:r>
              <a:rPr lang="es-CL" dirty="0"/>
              <a:t>Evita hablar permanentemente del tema</a:t>
            </a:r>
            <a:r>
              <a:rPr lang="es-CL" dirty="0">
                <a:sym typeface="Wingdings" pitchFamily="2" charset="2"/>
              </a:rPr>
              <a:t> ¡Buca apoyo de amigos y familiares!</a:t>
            </a:r>
          </a:p>
          <a:p>
            <a:r>
              <a:rPr lang="es-CL" dirty="0"/>
              <a:t>Ayuda a tus seres queridos a mantener la calma</a:t>
            </a:r>
            <a:r>
              <a:rPr lang="es-CL" dirty="0">
                <a:sym typeface="Wingdings" pitchFamily="2" charset="2"/>
              </a:rPr>
              <a:t> ¡Mejor tener pensamientos positivos!</a:t>
            </a:r>
          </a:p>
          <a:p>
            <a:r>
              <a:rPr lang="es-CL" dirty="0">
                <a:sym typeface="Wingdings" pitchFamily="2" charset="2"/>
              </a:rPr>
              <a:t>Adapta lo más posible tus rutinas a casa¡ y sobre todo… no discrimines!</a:t>
            </a:r>
            <a:endParaRPr lang="es-CL" dirty="0"/>
          </a:p>
        </p:txBody>
      </p:sp>
      <p:pic>
        <p:nvPicPr>
          <p:cNvPr id="4" name="Imagen 3" descr="insigniacpc">
            <a:extLst>
              <a:ext uri="{FF2B5EF4-FFF2-40B4-BE49-F238E27FC236}">
                <a16:creationId xmlns:a16="http://schemas.microsoft.com/office/drawing/2014/main" id="{DE11186C-6A4B-254E-AE51-EDF97CE01A5B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9135"/>
            <a:ext cx="1112521" cy="96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23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AEA769-2420-444B-9AC9-62B4E0D39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PARA EL AISLAMIENTO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3A39E41-6C21-3C47-964D-7E6AD0B6B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nsigniacpc">
            <a:extLst>
              <a:ext uri="{FF2B5EF4-FFF2-40B4-BE49-F238E27FC236}">
                <a16:creationId xmlns:a16="http://schemas.microsoft.com/office/drawing/2014/main" id="{69E0B2C4-9F2F-224E-BC8D-96BFCEDB4AED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9135"/>
            <a:ext cx="1112521" cy="96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37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AEC20-B4D2-6141-A6FF-112EBFA7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Para el aislamiento es recomendable: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09982F-DB21-674A-99AB-7C1B789E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Tener presente: </a:t>
            </a:r>
            <a:r>
              <a:rPr lang="es-CL" dirty="0"/>
              <a:t>Que es un escenario que puede causar estrés, ansiedad, soledad, frustración, aburrimiento, enfado, desesperanza y miedo.</a:t>
            </a:r>
          </a:p>
          <a:p>
            <a:r>
              <a:rPr lang="es-CL" b="1" dirty="0"/>
              <a:t>Debemos: </a:t>
            </a:r>
            <a:r>
              <a:rPr lang="es-CL" dirty="0"/>
              <a:t>Mantenernos ocupados y conectados con nuestros seres queridos.</a:t>
            </a:r>
          </a:p>
          <a:p>
            <a:r>
              <a:rPr lang="es-CL" b="1" dirty="0"/>
              <a:t>Generar una rutina diaria: </a:t>
            </a:r>
            <a:r>
              <a:rPr lang="es-CL" dirty="0"/>
              <a:t>Aprovechar el tiempo para hacer aquellas cosas que por falta de tiempo no se han podido realizar (leer, ordenar, ver series, etc).</a:t>
            </a:r>
          </a:p>
        </p:txBody>
      </p:sp>
      <p:pic>
        <p:nvPicPr>
          <p:cNvPr id="4" name="Imagen 3" descr="insigniacpc">
            <a:extLst>
              <a:ext uri="{FF2B5EF4-FFF2-40B4-BE49-F238E27FC236}">
                <a16:creationId xmlns:a16="http://schemas.microsoft.com/office/drawing/2014/main" id="{573E1634-3C22-A047-A72C-60F1989E32C4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9135"/>
            <a:ext cx="1112521" cy="96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059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{81994BBE-F556-0144-B487-0DB371D5CBC9}tf10001064</Template>
  <TotalTime>45</TotalTime>
  <Words>375</Words>
  <Application>Microsoft Macintosh PowerPoint</Application>
  <PresentationFormat>Panorámica</PresentationFormat>
  <Paragraphs>38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Orgánico</vt:lpstr>
      <vt:lpstr>¿Cómo afrontar el malestar psicológico por el COVID-19</vt:lpstr>
      <vt:lpstr>Si sientes…</vt:lpstr>
      <vt:lpstr>Presentación de PowerPoint</vt:lpstr>
      <vt:lpstr>Es recomendable:</vt:lpstr>
      <vt:lpstr>Es recomendable…</vt:lpstr>
      <vt:lpstr>AUTOCUIDADO</vt:lpstr>
      <vt:lpstr>Sugerencias para el autocuidado</vt:lpstr>
      <vt:lpstr>PARA EL AISLAMIENTO</vt:lpstr>
      <vt:lpstr>Para el aislamiento es recomendable: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afrontar el malestar psicológico por el COVID-19</dc:title>
  <dc:creator>Microsoft Office User</dc:creator>
  <cp:lastModifiedBy>Microsoft Office User</cp:lastModifiedBy>
  <cp:revision>7</cp:revision>
  <dcterms:created xsi:type="dcterms:W3CDTF">2020-03-23T20:43:50Z</dcterms:created>
  <dcterms:modified xsi:type="dcterms:W3CDTF">2020-03-23T21:29:19Z</dcterms:modified>
</cp:coreProperties>
</file>