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9"/>
    <p:restoredTop sz="93602"/>
  </p:normalViewPr>
  <p:slideViewPr>
    <p:cSldViewPr snapToGrid="0" snapToObjects="1">
      <p:cViewPr varScale="1">
        <p:scale>
          <a:sx n="70" d="100"/>
          <a:sy n="70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30336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6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4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86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86981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5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0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931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4/8/20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4416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311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4E2BC-B791-4244-A4F2-97758DA33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9" y="1788454"/>
            <a:ext cx="8271288" cy="3533354"/>
          </a:xfrm>
        </p:spPr>
        <p:txBody>
          <a:bodyPr/>
          <a:lstStyle/>
          <a:p>
            <a:r>
              <a:rPr lang="es-CL" dirty="0"/>
              <a:t>¿CÓMO SOBRELLEVAR EL COVID-19?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6EC8D6-227B-4848-A49E-C157BFF7C7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D03C6DAA-BEED-C14A-A517-B120D81356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6738"/>
            <a:ext cx="1237601" cy="1292606"/>
          </a:xfr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16B22E9-BBD8-164A-9FB3-20F0B215891C}"/>
              </a:ext>
            </a:extLst>
          </p:cNvPr>
          <p:cNvSpPr txBox="1"/>
          <p:nvPr/>
        </p:nvSpPr>
        <p:spPr>
          <a:xfrm>
            <a:off x="4169664" y="5321808"/>
            <a:ext cx="35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Psicóloga </a:t>
            </a:r>
            <a:r>
              <a:rPr lang="es-CL"/>
              <a:t>Francisca Godoy C.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52581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26FFE-CEB9-234B-AB33-D1FBE340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783080"/>
          </a:xfrm>
        </p:spPr>
        <p:txBody>
          <a:bodyPr>
            <a:normAutofit fontScale="90000"/>
          </a:bodyPr>
          <a:lstStyle/>
          <a:p>
            <a:r>
              <a:rPr lang="es-CL" dirty="0"/>
              <a:t>CORONAVIRUS</a:t>
            </a:r>
            <a:br>
              <a:rPr lang="es-CL" dirty="0"/>
            </a:br>
            <a:r>
              <a:rPr lang="es-CL" dirty="0"/>
              <a:t>COVID-19</a:t>
            </a:r>
            <a:br>
              <a:rPr lang="es-CL" dirty="0"/>
            </a:br>
            <a:r>
              <a:rPr lang="es-CL" dirty="0"/>
              <a:t>Debemos…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507BAB-DCD3-6C4F-A5D0-F6DFBE4A1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68880"/>
            <a:ext cx="5266944" cy="3398520"/>
          </a:xfrm>
        </p:spPr>
        <p:txBody>
          <a:bodyPr/>
          <a:lstStyle/>
          <a:p>
            <a:endParaRPr lang="es-CL" dirty="0"/>
          </a:p>
          <a:p>
            <a:r>
              <a:rPr lang="es-CL" dirty="0"/>
              <a:t>No dudar en buscar ayuda, si la ansiedad te supera: si sientes que en estos momentos de aislamiento social experimentas angustia, miedo desmedido y/o ansiedad, es necesario que busques ayuda profesional. Actualmente, existen profesionales que ofrecen consultas vía video llamadas.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93805E15-4A77-9E43-872A-1A5B70EB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738"/>
            <a:ext cx="1237601" cy="12926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4215B7-0D8C-B64D-BB57-5BF6AD11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900" y="1609344"/>
            <a:ext cx="3742706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7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005F4-DFC7-C645-B49A-C3438ECA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CORONAVIRUS</a:t>
            </a:r>
            <a:br>
              <a:rPr lang="es-CL" dirty="0"/>
            </a:br>
            <a:r>
              <a:rPr lang="es-CL" dirty="0"/>
              <a:t>COVID-19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7349-E9B3-224D-ACBE-B256A6236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010912" cy="3581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CL" dirty="0"/>
              <a:t>Planificar la nueva situación en función de las necesidades, los límites y recursos disponibles para tener una visión realista y evitar las frustraciones.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70DC3169-265F-304B-93DA-A77B676A8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16738"/>
            <a:ext cx="1237601" cy="1292606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09E398C-0AC5-8745-ADBB-A0B2A5982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187" y="4076700"/>
            <a:ext cx="6609011" cy="253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98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FFD2B-831B-C545-89C7-AE64534C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600200"/>
          </a:xfrm>
        </p:spPr>
        <p:txBody>
          <a:bodyPr>
            <a:normAutofit fontScale="90000"/>
          </a:bodyPr>
          <a:lstStyle/>
          <a:p>
            <a:r>
              <a:rPr lang="es-CL" dirty="0"/>
              <a:t>CORONAVIRUS</a:t>
            </a:r>
            <a:br>
              <a:rPr lang="es-CL" dirty="0"/>
            </a:br>
            <a:r>
              <a:rPr lang="es-CL" dirty="0"/>
              <a:t>COVID-19</a:t>
            </a:r>
            <a:br>
              <a:rPr lang="es-CL" dirty="0"/>
            </a:br>
            <a:r>
              <a:rPr lang="es-CL" dirty="0"/>
              <a:t>Debemos…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E913DE-340C-E54E-9188-C075ADB99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288" y="2743962"/>
            <a:ext cx="4498848" cy="4572000"/>
          </a:xfrm>
        </p:spPr>
        <p:txBody>
          <a:bodyPr>
            <a:normAutofit/>
          </a:bodyPr>
          <a:lstStyle/>
          <a:p>
            <a:r>
              <a:rPr lang="es-CL" dirty="0"/>
              <a:t>Mantener el contacto con la realidad, con los amigos y seres queridos… ¡SIEMPRE DESDE TU HOGAR!</a:t>
            </a:r>
          </a:p>
          <a:p>
            <a:r>
              <a:rPr lang="es-CL" dirty="0"/>
              <a:t>Es importante ser consciente que la vida normal NO puede ser posible en una situación anormal. En tiempos de redes sociales, </a:t>
            </a:r>
            <a:r>
              <a:rPr lang="es-CL" b="1" dirty="0"/>
              <a:t>aprovechemos sus beneficios.</a:t>
            </a:r>
          </a:p>
          <a:p>
            <a:endParaRPr lang="es-CL" b="1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94DB6160-56EB-5E4D-8B42-AD15B631A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738"/>
            <a:ext cx="1237601" cy="12926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1C5CCB1-0211-C14C-98C4-89F833C32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601" y="2743962"/>
            <a:ext cx="5035183" cy="3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6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54FDDA-D457-2C49-9C15-2EB7215EB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929384"/>
          </a:xfrm>
        </p:spPr>
        <p:txBody>
          <a:bodyPr>
            <a:normAutofit/>
          </a:bodyPr>
          <a:lstStyle/>
          <a:p>
            <a:r>
              <a:rPr lang="es-CL" dirty="0"/>
              <a:t>CORONAVIRUS</a:t>
            </a:r>
            <a:br>
              <a:rPr lang="es-CL" dirty="0"/>
            </a:br>
            <a:r>
              <a:rPr lang="es-CL" dirty="0"/>
              <a:t>COVID-19</a:t>
            </a:r>
            <a:br>
              <a:rPr lang="es-CL" dirty="0"/>
            </a:br>
            <a:r>
              <a:rPr lang="es-CL" dirty="0"/>
              <a:t>Debemos…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0360FF-869B-B440-863B-1EE0EAC67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952" y="2615184"/>
            <a:ext cx="4151376" cy="3581400"/>
          </a:xfrm>
        </p:spPr>
        <p:txBody>
          <a:bodyPr>
            <a:normAutofit lnSpcReduction="10000"/>
          </a:bodyPr>
          <a:lstStyle/>
          <a:p>
            <a:r>
              <a:rPr lang="es-CL" sz="2400" dirty="0"/>
              <a:t>Potenciar la creatividad.</a:t>
            </a:r>
          </a:p>
          <a:p>
            <a:pPr marL="0" indent="0">
              <a:buNone/>
            </a:pPr>
            <a:endParaRPr lang="es-CL" sz="2400" dirty="0"/>
          </a:p>
          <a:p>
            <a:r>
              <a:rPr lang="es-CL" sz="2400" dirty="0"/>
              <a:t>Aprovechar el aislamiento social y saquémosle provecho a la contingencia, redescubriendo los beneficios de aquellas cosas que en otros momentos se tornan invisible a los ojos.</a:t>
            </a:r>
          </a:p>
          <a:p>
            <a:endParaRPr lang="es-CL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496DB7AB-0A19-1B46-8578-017FCECF9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738"/>
            <a:ext cx="1237601" cy="12926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3B10AB3-F02E-AF43-B2EB-C765662F2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898" y="2615184"/>
            <a:ext cx="3598926" cy="359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3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62C78-A4CD-7B48-B4BC-9A45E083C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CORONAVIRUS</a:t>
            </a:r>
            <a:br>
              <a:rPr lang="es-CL" dirty="0"/>
            </a:br>
            <a:r>
              <a:rPr lang="es-CL" dirty="0"/>
              <a:t>COVID-19</a:t>
            </a:r>
            <a:br>
              <a:rPr lang="es-CL" dirty="0"/>
            </a:br>
            <a:r>
              <a:rPr lang="es-CL" dirty="0"/>
              <a:t>Debemos…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09DE53-55A1-9F4E-A6B5-CD130F521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33472"/>
            <a:ext cx="4626864" cy="3581400"/>
          </a:xfrm>
        </p:spPr>
        <p:txBody>
          <a:bodyPr/>
          <a:lstStyle/>
          <a:p>
            <a:pPr algn="just"/>
            <a:r>
              <a:rPr lang="es-CL" sz="2400" dirty="0"/>
              <a:t>Cuidar tu estado emocional y observa la salud propia y la de los te rodean. Es importante estar pendiente de síntomas físicos compatibles con el mal que nos aqueja y también estar atentos a la salud emocional. No dude en buscar ayuda profesional si experimenta malestar emocional</a:t>
            </a:r>
            <a:r>
              <a:rPr lang="es-CL" dirty="0"/>
              <a:t>.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8D2CE006-F13C-8643-ABFC-6D3E39DB7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738"/>
            <a:ext cx="1237601" cy="12926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D7B567D-3C8F-3849-B5A4-278A4B98B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072" y="2846832"/>
            <a:ext cx="4755455" cy="33619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1BDBE0B-BEC5-3947-AE52-898E5BA78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006" y="497586"/>
            <a:ext cx="3325586" cy="186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8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CA0D3-6244-E242-B068-0CCAEAB0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764792"/>
          </a:xfrm>
        </p:spPr>
        <p:txBody>
          <a:bodyPr>
            <a:normAutofit fontScale="90000"/>
          </a:bodyPr>
          <a:lstStyle/>
          <a:p>
            <a:r>
              <a:rPr lang="es-CL" dirty="0"/>
              <a:t>CORONAVIRUS</a:t>
            </a:r>
            <a:br>
              <a:rPr lang="es-CL" dirty="0"/>
            </a:br>
            <a:r>
              <a:rPr lang="es-CL" dirty="0"/>
              <a:t>COVID-19</a:t>
            </a:r>
            <a:br>
              <a:rPr lang="es-CL" dirty="0"/>
            </a:br>
            <a:r>
              <a:rPr lang="es-CL" dirty="0"/>
              <a:t>Debemos…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4EA6FF-07C4-3747-9E76-91BCB6D48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633472"/>
            <a:ext cx="3511296" cy="2980944"/>
          </a:xfrm>
        </p:spPr>
        <p:txBody>
          <a:bodyPr>
            <a:noAutofit/>
          </a:bodyPr>
          <a:lstStyle/>
          <a:p>
            <a:pPr algn="ctr"/>
            <a:r>
              <a:rPr lang="es-CL" sz="2400" dirty="0"/>
              <a:t>Haz uso y no abuso de medios de comunicación masivos: es importante estar informados; sin embargo, como todas las cosas, el exceso hace mal. 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2028A1DC-B1DA-4A49-B197-C91BEFF6C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738"/>
            <a:ext cx="1237601" cy="12926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9668F69-1ECD-134F-B975-2D5D7AA59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945" y="1936242"/>
            <a:ext cx="6539593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99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B747B-EADC-534F-B07B-AA0BF2D8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176" y="356616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s-CL" dirty="0"/>
              <a:t>CORONAVIRUS</a:t>
            </a:r>
            <a:br>
              <a:rPr lang="es-CL" dirty="0"/>
            </a:br>
            <a:r>
              <a:rPr lang="es-CL" dirty="0"/>
              <a:t>COVID-19</a:t>
            </a:r>
            <a:br>
              <a:rPr lang="es-CL" dirty="0"/>
            </a:br>
            <a:r>
              <a:rPr lang="es-CL" dirty="0"/>
              <a:t>Debemos…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ED4A76-9F80-684E-B146-9622E60B6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14016"/>
            <a:ext cx="4023360" cy="4572000"/>
          </a:xfrm>
        </p:spPr>
        <p:txBody>
          <a:bodyPr>
            <a:normAutofit/>
          </a:bodyPr>
          <a:lstStyle/>
          <a:p>
            <a:pPr algn="just"/>
            <a:r>
              <a:rPr lang="es-CL" dirty="0"/>
              <a:t>Para ganarle al miedo, confronta tus fantasías con la realidad de tu contexto: esto es fundamental para no quedar atrapados en pensamientos e ideas catastróficas y pesimistas que te paralicen. </a:t>
            </a:r>
          </a:p>
          <a:p>
            <a:pPr algn="just"/>
            <a:r>
              <a:rPr lang="es-CL" dirty="0"/>
              <a:t>Lo mejor es ajustar la capacidad de acción frente a las contingencias.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E2D8BF-B120-F94D-A3B4-3BAEEB4D4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2450592"/>
            <a:ext cx="6803136" cy="4535424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4913122-645F-1D45-9C04-D26E3B066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738"/>
            <a:ext cx="1237601" cy="129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4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420C92-71C9-794B-943E-188DCDC8C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632" y="463042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s-CL" dirty="0"/>
              <a:t>CORONAVIRUS</a:t>
            </a:r>
            <a:br>
              <a:rPr lang="es-CL" dirty="0"/>
            </a:br>
            <a:r>
              <a:rPr lang="es-CL" dirty="0"/>
              <a:t>COVID-19</a:t>
            </a:r>
            <a:br>
              <a:rPr lang="es-CL" dirty="0"/>
            </a:br>
            <a:r>
              <a:rPr lang="es-CL" dirty="0"/>
              <a:t>Debemos…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862967-9248-1E43-AD12-0AA2D9FEE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3872" y="3511296"/>
            <a:ext cx="5394960" cy="3581400"/>
          </a:xfrm>
        </p:spPr>
        <p:txBody>
          <a:bodyPr/>
          <a:lstStyle/>
          <a:p>
            <a:r>
              <a:rPr lang="es-CL" dirty="0"/>
              <a:t>Aceptar y comprender tus limitaciones: es momento de aceptar las recomendaciones de los entes y profesionales de la salud pública en pos del bien propio y de los otros; y de confiar en tu propia capacidad de abordar estas circunstancias de una manera más calmada y racional.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5D44EA5D-149D-4741-8AA4-FAADEB626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738"/>
            <a:ext cx="1237601" cy="12926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C70F8E-FA2D-264A-82AA-01B0C9542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600" y="2789936"/>
            <a:ext cx="4340239" cy="372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59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7545E4-2B22-C643-92B8-42E5E893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CORONAVIRUS</a:t>
            </a:r>
            <a:br>
              <a:rPr lang="es-CL" dirty="0"/>
            </a:br>
            <a:r>
              <a:rPr lang="es-CL" dirty="0"/>
              <a:t>COVID-19</a:t>
            </a:r>
            <a:br>
              <a:rPr lang="es-CL" dirty="0"/>
            </a:br>
            <a:r>
              <a:rPr lang="es-CL" dirty="0"/>
              <a:t>Debemos…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DFBAD7-DFCC-0047-9264-23021A480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68880"/>
            <a:ext cx="9601200" cy="3581400"/>
          </a:xfrm>
        </p:spPr>
        <p:txBody>
          <a:bodyPr/>
          <a:lstStyle/>
          <a:p>
            <a:r>
              <a:rPr lang="es-CL" dirty="0"/>
              <a:t>Desarrollar y fortalecer el hábito de confiar en los otros: piensa que cada una de estas medidas se toman en función de salvaguardar tu bienestar y el de los que te rodean. </a:t>
            </a:r>
          </a:p>
          <a:p>
            <a:r>
              <a:rPr lang="es-CL" dirty="0"/>
              <a:t>Es valioso confiar confiar en tu círculo de contactos para poder contar lo que te ocurre.</a:t>
            </a:r>
          </a:p>
          <a:p>
            <a:pPr marL="0" indent="0">
              <a:buNone/>
            </a:pPr>
            <a:r>
              <a:rPr lang="es-CL" dirty="0"/>
              <a:t>		¡Con seguridad descubrirás que no eres el único! 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5CA35926-2CFD-FD46-9B54-16B8E6C3C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738"/>
            <a:ext cx="1237601" cy="12926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C31B35F-BC70-A648-8EC9-8DAB6160D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544" y="47244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74983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{7308E3D6-641A-C941-BA8F-0D932F940D04}tf10001072</Template>
  <TotalTime>46</TotalTime>
  <Words>453</Words>
  <Application>Microsoft Macintosh PowerPoint</Application>
  <PresentationFormat>Panorámica</PresentationFormat>
  <Paragraphs>27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Franklin Gothic Book</vt:lpstr>
      <vt:lpstr>Recorte</vt:lpstr>
      <vt:lpstr>¿CÓMO SOBRELLEVAR EL COVID-19?</vt:lpstr>
      <vt:lpstr>CORONAVIRUS COVID-19</vt:lpstr>
      <vt:lpstr>CORONAVIRUS COVID-19 Debemos…</vt:lpstr>
      <vt:lpstr>CORONAVIRUS COVID-19 Debemos…</vt:lpstr>
      <vt:lpstr>CORONAVIRUS COVID-19 Debemos…</vt:lpstr>
      <vt:lpstr>CORONAVIRUS COVID-19 Debemos…</vt:lpstr>
      <vt:lpstr>CORONAVIRUS COVID-19 Debemos…</vt:lpstr>
      <vt:lpstr>CORONAVIRUS COVID-19 Debemos…</vt:lpstr>
      <vt:lpstr>CORONAVIRUS COVID-19 Debemos…</vt:lpstr>
      <vt:lpstr>CORONAVIRUS COVID-19 Debemos…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SOBRELLEVAR EL COVID-19?</dc:title>
  <dc:creator>Microsoft Office User</dc:creator>
  <cp:lastModifiedBy>Microsoft Office User</cp:lastModifiedBy>
  <cp:revision>6</cp:revision>
  <dcterms:created xsi:type="dcterms:W3CDTF">2020-04-08T16:25:04Z</dcterms:created>
  <dcterms:modified xsi:type="dcterms:W3CDTF">2020-04-08T17:28:15Z</dcterms:modified>
</cp:coreProperties>
</file>