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52"/>
    <p:restoredTop sz="93602"/>
  </p:normalViewPr>
  <p:slideViewPr>
    <p:cSldViewPr snapToGrid="0" snapToObjects="1">
      <p:cViewPr varScale="1">
        <p:scale>
          <a:sx n="81" d="100"/>
          <a:sy n="81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6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3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943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32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0597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7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38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5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3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3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9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3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6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0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0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1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0BB45-7436-DE4C-9924-6EECDFECD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844550"/>
            <a:ext cx="7766936" cy="1646302"/>
          </a:xfrm>
        </p:spPr>
        <p:txBody>
          <a:bodyPr/>
          <a:lstStyle/>
          <a:p>
            <a:pPr algn="ctr"/>
            <a:r>
              <a:rPr lang="es-CL" dirty="0"/>
              <a:t>Entrena tu CEREBRO en esta cuarentena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DAED8E-9117-3B48-8B58-FAE54427A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75021" y="2821928"/>
            <a:ext cx="114237" cy="694588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55A78A-1C93-444A-B8ED-55E4810B0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19" y="372599"/>
            <a:ext cx="1157348" cy="1208786"/>
          </a:xfrm>
          <a:prstGeom prst="rect">
            <a:avLst/>
          </a:prstGeo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529D28E1-C31B-0748-87DE-D75475F9A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5271" y="2490852"/>
            <a:ext cx="6217919" cy="359905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017BF52-81C0-9143-B454-65C435A4041C}"/>
              </a:ext>
            </a:extLst>
          </p:cNvPr>
          <p:cNvSpPr txBox="1"/>
          <p:nvPr/>
        </p:nvSpPr>
        <p:spPr>
          <a:xfrm>
            <a:off x="3584448" y="6338381"/>
            <a:ext cx="422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Psicóloga Francisca Godoy C</a:t>
            </a:r>
          </a:p>
        </p:txBody>
      </p:sp>
    </p:spTree>
    <p:extLst>
      <p:ext uri="{BB962C8B-B14F-4D97-AF65-F5344CB8AC3E}">
        <p14:creationId xmlns:p14="http://schemas.microsoft.com/office/powerpoint/2010/main" val="98609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0B62B-FDB6-064F-8523-F5A897BC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		ENTRENADOR DE CEREBRO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EE9BE9-0AC5-CD43-9969-5081003E7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266266" cy="3880773"/>
          </a:xfrm>
        </p:spPr>
        <p:txBody>
          <a:bodyPr>
            <a:normAutofit/>
          </a:bodyPr>
          <a:lstStyle/>
          <a:p>
            <a:r>
              <a:rPr lang="es-CL" sz="2000" dirty="0"/>
              <a:t>La aplicación de entrenador mental está para ejercitar rápidamente a tu cerebro en áreas como memoria a corto plazo, concentración, enfoque, velocidad y precisión.</a:t>
            </a:r>
          </a:p>
          <a:p>
            <a:r>
              <a:rPr lang="es-CL" sz="2000" dirty="0"/>
              <a:t>Posee 20 tipos de juegos de ejercicio mental.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05E877-7921-E242-93AA-F16E0E4FF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19" y="372599"/>
            <a:ext cx="1157348" cy="12087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44FAE1-24B8-6447-92E9-435EDE268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502" y="216058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91F93-ECB0-B64B-9AD8-D856678D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		LUMOSITY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9ED0E6-0956-0C48-900F-40609C87B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760042" cy="3880773"/>
          </a:xfrm>
        </p:spPr>
        <p:txBody>
          <a:bodyPr>
            <a:normAutofit/>
          </a:bodyPr>
          <a:lstStyle/>
          <a:p>
            <a:r>
              <a:rPr lang="es-CL" sz="2000" dirty="0"/>
              <a:t>El programa de entrenamiento cerebral gratuito Lumosity es una manera divertida e interactiva de crear un hábito diario para adquirir conocimientos y aprender cómo piensas.</a:t>
            </a:r>
          </a:p>
          <a:p>
            <a:r>
              <a:rPr lang="es-CL" sz="2000" dirty="0"/>
              <a:t>Lumosity, ofrece un programa de entrenamiento cerebral completo diseñado para poner a prueba tus habilidades de pensamiento crítico, memoria y resolución de problemas.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04A51F-B99E-444A-BFF2-7E5A16737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19" y="372599"/>
            <a:ext cx="1157348" cy="12087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A5558C1-F5C8-B546-A4AB-3237AFBF4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722" y="216740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6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2B3A87-CC1F-124D-900C-C9449D506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		ELEVATE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E784DD-0A52-5B46-BB2F-FA4C56E89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686890" cy="3880773"/>
          </a:xfrm>
        </p:spPr>
        <p:txBody>
          <a:bodyPr/>
          <a:lstStyle/>
          <a:p>
            <a:pPr lvl="1"/>
            <a:r>
              <a:rPr lang="es-CL" sz="2000" dirty="0"/>
              <a:t>Elevate, es un programa de entrenamiento cerebral diseñado para mejorar tu expresión oral, atención velocidad de procesamiento, memoria, habilidades en matemáticas y más.</a:t>
            </a:r>
          </a:p>
          <a:p>
            <a:pPr lvl="1"/>
            <a:r>
              <a:rPr lang="es-CL" sz="2000" dirty="0"/>
              <a:t>Cada persona recibe su propio programa de entrenamiento personalizado que se adapta con el tiempo para maximizar los resultados</a:t>
            </a:r>
            <a:r>
              <a:rPr lang="es-CL" dirty="0"/>
              <a:t>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9241DB-AC80-BD48-8413-1569FB0AB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19" y="372599"/>
            <a:ext cx="1157348" cy="12087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665EA26-0D8D-9B48-9745-6EC3C1920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668" y="2167401"/>
            <a:ext cx="4339844" cy="29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23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6A7201-AAD5-B442-B7E9-82B16D35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		GRAN CEREBRO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354E00-F0C2-3E43-8E94-849C73127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498170" cy="388077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CL" sz="2000" dirty="0"/>
              <a:t>Gran cerebro- Entrenamiento Cerebral funcional es una compilación de 25 juegos cerebrales inspirados en la vida diaria. Mejora tus habilidades cognitivas, prueba tu cerebro y hazte más inteligente mientras te entretienes con diferentes puzles mentales.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D0C3BE-C784-4242-A92A-7FA475594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19" y="372599"/>
            <a:ext cx="1157348" cy="12087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9E1A85A-1D31-854A-807B-1C22AF4E2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862" y="2167401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2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2FB95-5AA9-CA4E-82EE-1604B372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		JUEGOS DE MEMORIA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F06E77-A791-4F4E-BB37-8E15067C2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662762" cy="3880773"/>
          </a:xfrm>
        </p:spPr>
        <p:txBody>
          <a:bodyPr/>
          <a:lstStyle/>
          <a:p>
            <a:r>
              <a:rPr lang="es-CL" dirty="0"/>
              <a:t>Juegos de memoria, son juegos divertidos para entrenar la memoria y la atención. </a:t>
            </a:r>
          </a:p>
          <a:p>
            <a:r>
              <a:rPr lang="es-CL" dirty="0"/>
              <a:t>Jugando en la aplicación, con juegos simples no sólo obtendrás placer, sino también mejorará poco a poco su memoria, la atención y la concentración. Ofrece 16 juegos apasionantes para entrenar la memoria.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F17BF2-E8DE-5442-9D4C-D0F43892F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19" y="372599"/>
            <a:ext cx="1157348" cy="12087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9F7864D-2369-D14D-842C-5872A5B8A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502" y="216740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17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34A66-707F-9F4B-BF23-BFBE357C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		NEURONATION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A4871E-05EC-784D-A3FA-BB4F88F4E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138250" cy="3880773"/>
          </a:xfrm>
        </p:spPr>
        <p:txBody>
          <a:bodyPr/>
          <a:lstStyle/>
          <a:p>
            <a:r>
              <a:rPr lang="es-CL" dirty="0"/>
              <a:t>Con el entrenamiento cerebral científico de Neuronation, ejercitarás tu cerebro día a día. </a:t>
            </a:r>
          </a:p>
          <a:p>
            <a:r>
              <a:rPr lang="es-CL" dirty="0"/>
              <a:t>Ya sea la mala memoria, los problemas de concentración o la lentitud para pensar con tan solo 15 minutos de entrenamiento al día podrás solucionar estos problemas y mejorar tu cerebro.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D84CA7-6181-4744-A1C2-62BEB6A16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19" y="372599"/>
            <a:ext cx="1157348" cy="12087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C00A224-6CEB-9147-9C6C-F02E3B96F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098" y="19304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2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23468-8A5D-A841-AB58-7F2920A7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		SKILLZ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E502E-6AD7-E041-8E75-C9F0EA786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302842" cy="3880773"/>
          </a:xfrm>
        </p:spPr>
        <p:txBody>
          <a:bodyPr>
            <a:normAutofit/>
          </a:bodyPr>
          <a:lstStyle/>
          <a:p>
            <a:pPr lvl="1"/>
            <a:r>
              <a:rPr lang="es-CL" sz="2000" dirty="0"/>
              <a:t>Este juego de lógica te ayudará a mejorar sus habilidades y capacidades.</a:t>
            </a:r>
          </a:p>
          <a:p>
            <a:pPr lvl="1"/>
            <a:r>
              <a:rPr lang="es-CL" sz="2000" dirty="0"/>
              <a:t>Jugar skillz te ayudará a </a:t>
            </a:r>
            <a:r>
              <a:rPr lang="es-CL" sz="2000" dirty="0">
                <a:sym typeface="Wingdings" pitchFamily="2" charset="2"/>
              </a:rPr>
              <a:t> mejorar tu memoria, entrenar el sentido reflejo, aumentar la precisión, aumentar la velocidad, aprender la coordinación de colores, etc.</a:t>
            </a:r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0E19B6-2FDE-0F4A-9AD1-03E4C20B5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19" y="372599"/>
            <a:ext cx="1157348" cy="12087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BC5AE13-2EFF-1E4F-AD1C-6FBC6D8FA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502" y="216058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00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E6C4F-7361-3448-8709-62B7A347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		LEFT AND RIGHT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8ACB62-05CD-424B-9CA8-68BB8855E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918794" cy="3880773"/>
          </a:xfrm>
        </p:spPr>
        <p:txBody>
          <a:bodyPr>
            <a:normAutofit/>
          </a:bodyPr>
          <a:lstStyle/>
          <a:p>
            <a:r>
              <a:rPr lang="es-CL" sz="2000" dirty="0"/>
              <a:t>La izquierda v/s la derecha incluye 50 juegos en total que prueba y entrena a tu cerebro en una o más de las 6 categorías.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E00896-1DA6-4A48-96E0-8582C94D2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19" y="372599"/>
            <a:ext cx="1157348" cy="12087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C1376EB-C72A-784C-87BE-19D599591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170" y="2620772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8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FD275-EBC6-684D-9525-B3CAC7977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		TRAIN YOUR BRAIN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0FBB00-04F8-0846-8116-D4BFC0810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168986" cy="3880773"/>
          </a:xfrm>
        </p:spPr>
        <p:txBody>
          <a:bodyPr/>
          <a:lstStyle/>
          <a:p>
            <a:r>
              <a:rPr lang="es-CL" sz="2000" dirty="0"/>
              <a:t>Esta aplicación permite mejorar la concentración, la memoria y el pensamiento espacial.</a:t>
            </a:r>
          </a:p>
          <a:p>
            <a:r>
              <a:rPr lang="es-CL" sz="2000" dirty="0"/>
              <a:t>Entrenar con estos juegos permite el reestructuramiento cognitivo y ayuda dede los más pequeños hasta los más grandes a mejorar</a:t>
            </a:r>
            <a:r>
              <a:rPr lang="es-CL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B8A597-7F23-FE47-92C1-801103802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19" y="372599"/>
            <a:ext cx="1157348" cy="12087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FD9752A-9E2B-1B4A-9C33-4207C553C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502" y="216740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909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{0A05BDA4-EB31-0C4D-AD8D-38B1923B7BCE}tf10001060</Template>
  <TotalTime>48</TotalTime>
  <Words>428</Words>
  <Application>Microsoft Macintosh PowerPoint</Application>
  <PresentationFormat>Panorámica</PresentationFormat>
  <Paragraphs>27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Faceta</vt:lpstr>
      <vt:lpstr>Entrena tu CEREBRO en esta cuarentena</vt:lpstr>
      <vt:lpstr>  LUMOSITY</vt:lpstr>
      <vt:lpstr>  ELEVATE</vt:lpstr>
      <vt:lpstr>  GRAN CEREBRO </vt:lpstr>
      <vt:lpstr>  JUEGOS DE MEMORIA</vt:lpstr>
      <vt:lpstr>  NEURONATION</vt:lpstr>
      <vt:lpstr>  SKILLZ</vt:lpstr>
      <vt:lpstr>  LEFT AND RIGHT</vt:lpstr>
      <vt:lpstr>  TRAIN YOUR BRAIN</vt:lpstr>
      <vt:lpstr>  ENTRENADOR DE CEREBRO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Entrena tu CEREBRO en esta cuarentena</dc:title>
  <dc:creator>Microsoft Office User</dc:creator>
  <cp:lastModifiedBy>Microsoft Office User</cp:lastModifiedBy>
  <cp:revision>4</cp:revision>
  <dcterms:created xsi:type="dcterms:W3CDTF">2020-04-08T17:11:26Z</dcterms:created>
  <dcterms:modified xsi:type="dcterms:W3CDTF">2020-04-08T18:00:23Z</dcterms:modified>
</cp:coreProperties>
</file>