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57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9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99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09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99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5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96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270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6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1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66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75C4-2624-421B-97F0-E364B3C7B6E5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CAC00-6AB2-4ED2-A4DB-1E006E76F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29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69338"/>
            <a:ext cx="9144000" cy="2387600"/>
          </a:xfrm>
        </p:spPr>
        <p:txBody>
          <a:bodyPr/>
          <a:lstStyle/>
          <a:p>
            <a:r>
              <a:rPr lang="es-E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CUENTO PARA DISFRUTAR EN FAMILIA</a:t>
            </a:r>
            <a:endParaRPr lang="es-E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812652"/>
            <a:ext cx="9144000" cy="1655762"/>
          </a:xfrm>
        </p:spPr>
        <p:txBody>
          <a:bodyPr/>
          <a:lstStyle/>
          <a:p>
            <a:r>
              <a:rPr lang="es-ES" dirty="0" smtClean="0">
                <a:latin typeface="Algerian" panose="04020705040A02060702" pitchFamily="82" charset="0"/>
              </a:rPr>
              <a:t>EDUCADORAS </a:t>
            </a:r>
          </a:p>
          <a:p>
            <a:r>
              <a:rPr lang="es-ES" dirty="0" smtClean="0">
                <a:latin typeface="Algerian" panose="04020705040A02060702" pitchFamily="82" charset="0"/>
              </a:rPr>
              <a:t>Angélica </a:t>
            </a:r>
            <a:r>
              <a:rPr lang="es-ES" dirty="0" err="1" smtClean="0">
                <a:latin typeface="Algerian" panose="04020705040A02060702" pitchFamily="82" charset="0"/>
              </a:rPr>
              <a:t>Fuenzalida</a:t>
            </a:r>
            <a:r>
              <a:rPr lang="es-ES" dirty="0" smtClean="0">
                <a:latin typeface="Algerian" panose="04020705040A02060702" pitchFamily="82" charset="0"/>
              </a:rPr>
              <a:t> B.</a:t>
            </a:r>
          </a:p>
          <a:p>
            <a:r>
              <a:rPr lang="es-ES" dirty="0" smtClean="0">
                <a:latin typeface="Algerian" panose="04020705040A02060702" pitchFamily="82" charset="0"/>
              </a:rPr>
              <a:t>María Luisa Molina</a:t>
            </a:r>
            <a:endParaRPr lang="es-ES" dirty="0"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t="12457" r="52461" b="8698"/>
          <a:stretch>
            <a:fillRect/>
          </a:stretch>
        </p:blipFill>
        <p:spPr bwMode="auto">
          <a:xfrm>
            <a:off x="4815558" y="407890"/>
            <a:ext cx="2113276" cy="1811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22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12" t="10519" r="26574" b="12544"/>
          <a:stretch/>
        </p:blipFill>
        <p:spPr>
          <a:xfrm>
            <a:off x="1416676" y="0"/>
            <a:ext cx="8577329" cy="68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2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12" t="21435" r="26475" b="10782"/>
          <a:stretch/>
        </p:blipFill>
        <p:spPr>
          <a:xfrm>
            <a:off x="1339402" y="0"/>
            <a:ext cx="9221274" cy="69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25752" t="8784" r="25742" b="12780"/>
          <a:stretch/>
        </p:blipFill>
        <p:spPr bwMode="auto">
          <a:xfrm>
            <a:off x="1429556" y="0"/>
            <a:ext cx="923844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81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13" t="17914" r="25782" b="5854"/>
          <a:stretch/>
        </p:blipFill>
        <p:spPr>
          <a:xfrm>
            <a:off x="1841679" y="0"/>
            <a:ext cx="8409903" cy="68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112" t="13864" r="26475" b="11839"/>
          <a:stretch/>
        </p:blipFill>
        <p:spPr>
          <a:xfrm>
            <a:off x="1185929" y="0"/>
            <a:ext cx="9168685" cy="69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75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409" t="16681" r="26178" b="11488"/>
          <a:stretch/>
        </p:blipFill>
        <p:spPr>
          <a:xfrm>
            <a:off x="1159097" y="0"/>
            <a:ext cx="9287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0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914" t="13336" r="26772" b="13600"/>
          <a:stretch/>
        </p:blipFill>
        <p:spPr>
          <a:xfrm>
            <a:off x="1687131" y="0"/>
            <a:ext cx="9028091" cy="68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211" t="15801" r="26475" b="9552"/>
          <a:stretch/>
        </p:blipFill>
        <p:spPr>
          <a:xfrm>
            <a:off x="1609858" y="0"/>
            <a:ext cx="8718997" cy="69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8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13" t="12103" r="26080" b="11312"/>
          <a:stretch/>
        </p:blipFill>
        <p:spPr>
          <a:xfrm>
            <a:off x="1365159" y="0"/>
            <a:ext cx="8641725" cy="68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5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013" t="13160" r="26080" b="9727"/>
          <a:stretch/>
        </p:blipFill>
        <p:spPr>
          <a:xfrm>
            <a:off x="1416675" y="0"/>
            <a:ext cx="8770513" cy="68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27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Panorámica</PresentationFormat>
  <Paragraphs>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Mongolian Baiti</vt:lpstr>
      <vt:lpstr>Tema de Office</vt:lpstr>
      <vt:lpstr>CUENTO PARA DISFRUTAR EN FAMILIA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joakenseng-Kun</dc:creator>
  <cp:lastModifiedBy>joakenseng-Kun</cp:lastModifiedBy>
  <cp:revision>3</cp:revision>
  <dcterms:created xsi:type="dcterms:W3CDTF">2020-05-25T02:04:56Z</dcterms:created>
  <dcterms:modified xsi:type="dcterms:W3CDTF">2020-05-25T02:44:03Z</dcterms:modified>
</cp:coreProperties>
</file>