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288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907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02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600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1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79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28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04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7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27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2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AF91E-05A1-4AA3-8893-A7F735D0F263}" type="datetimeFigureOut">
              <a:rPr lang="es-CL" smtClean="0"/>
              <a:t>09-05-2020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B1609-08AC-40F0-9A59-2936EC81F6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575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FELICIDADES EN SU DÍA ESTUDIANTES DEL 2° MEDIO A</a:t>
            </a:r>
            <a:endParaRPr lang="es-CL" dirty="0">
              <a:solidFill>
                <a:schemeClr val="accent3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848872" cy="4104456"/>
          </a:xfrm>
        </p:spPr>
        <p:txBody>
          <a:bodyPr>
            <a:normAutofit/>
          </a:bodyPr>
          <a:lstStyle/>
          <a:p>
            <a:r>
              <a:rPr lang="es-ES" sz="2400" b="1" i="0" dirty="0" smtClean="0">
                <a:solidFill>
                  <a:srgbClr val="002060"/>
                </a:solidFill>
                <a:effectLst/>
                <a:latin typeface="proxima-nova"/>
              </a:rPr>
              <a:t>«Sólo existen dos días en el año en que no se puede hacer nada. Uno se llama ayer y otro mañana. Por lo tanto hoy es el día ideal para amar, crecer, hacer y principalmente vivir.» </a:t>
            </a:r>
            <a:r>
              <a:rPr lang="es-ES" sz="1400" b="1" i="0" dirty="0" smtClean="0">
                <a:solidFill>
                  <a:srgbClr val="002060"/>
                </a:solidFill>
                <a:effectLst/>
                <a:latin typeface="proxima-nova"/>
              </a:rPr>
              <a:t>Dalai Lama</a:t>
            </a:r>
          </a:p>
          <a:p>
            <a:endParaRPr lang="es-ES" sz="2400" b="1" dirty="0">
              <a:solidFill>
                <a:srgbClr val="002060"/>
              </a:solidFill>
              <a:latin typeface="proxima-nova"/>
            </a:endParaRPr>
          </a:p>
          <a:p>
            <a:endParaRPr lang="es-ES" sz="2400" b="1" i="0" dirty="0" smtClean="0">
              <a:solidFill>
                <a:srgbClr val="002060"/>
              </a:solidFill>
              <a:effectLst/>
              <a:latin typeface="proxima-nov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626469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431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FELICIDADES EN SU DÍA ESTUDIANTES DEL 2° MEDIO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FELICIDADES EN SU DÍA ESTUDIANTES DEL 2° MEDIO A</dc:title>
  <dc:creator>Guillermo</dc:creator>
  <cp:lastModifiedBy>Guillermo</cp:lastModifiedBy>
  <cp:revision>1</cp:revision>
  <dcterms:created xsi:type="dcterms:W3CDTF">2020-05-09T18:12:33Z</dcterms:created>
  <dcterms:modified xsi:type="dcterms:W3CDTF">2020-05-09T18:22:12Z</dcterms:modified>
</cp:coreProperties>
</file>