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51" d="100"/>
          <a:sy n="51" d="100"/>
        </p:scale>
        <p:origin x="-576" y="-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15/05/2020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15/05/2020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Clase: Comprensión de un cuento clásico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 Comprender texto narrativo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277585" y="1554480"/>
            <a:ext cx="10027920" cy="3148858"/>
          </a:xfrm>
        </p:spPr>
        <p:txBody>
          <a:bodyPr rtlCol="0">
            <a:normAutofit fontScale="92500" lnSpcReduction="10000"/>
          </a:bodyPr>
          <a:lstStyle/>
          <a:p>
            <a:pPr rtl="0"/>
            <a:endParaRPr lang="es-ES" sz="2800" dirty="0" smtClean="0"/>
          </a:p>
          <a:p>
            <a:r>
              <a:rPr lang="es-ES" sz="2800" dirty="0" smtClean="0"/>
              <a:t>Actividades a trabajar:</a:t>
            </a:r>
          </a:p>
          <a:p>
            <a:r>
              <a:rPr lang="es-ES" sz="2800" dirty="0" smtClean="0"/>
              <a:t>1° Leer comprensivamente "Blanca nieves y los siete enanitos" (página 18 a 23) del texto del estudiante.</a:t>
            </a:r>
            <a:endParaRPr lang="es-ES" sz="2800" dirty="0"/>
          </a:p>
          <a:p>
            <a:pPr rtl="0"/>
            <a:r>
              <a:rPr lang="es-ES" sz="2800" dirty="0" smtClean="0"/>
              <a:t>2°Escribir las preguntas 1, 2, y 3 y responderlas  en el cuaderno</a:t>
            </a:r>
          </a:p>
          <a:p>
            <a:pPr rtl="0"/>
            <a:r>
              <a:rPr lang="es-ES" sz="2800" dirty="0" smtClean="0"/>
              <a:t>Con letra clara y ordenada. El esquema (pregunta 3) dibújelo en la mitad de una hoja, como mínimo y respóndalo.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>
            <a:normAutofit lnSpcReduction="10000"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D</a:t>
            </a:r>
            <a:r>
              <a:rPr lang="es-ES" dirty="0" smtClean="0"/>
              <a:t>ebe enviar </a:t>
            </a:r>
            <a:r>
              <a:rPr lang="es-ES" dirty="0"/>
              <a:t>el </a:t>
            </a:r>
            <a:r>
              <a:rPr lang="es-ES" dirty="0" smtClean="0"/>
              <a:t>registro (foto o escaneo), el viernes 22 de Mayo, ante </a:t>
            </a:r>
            <a:r>
              <a:rPr lang="es-ES" dirty="0"/>
              <a:t>cualquier duda escribir  al </a:t>
            </a:r>
            <a:r>
              <a:rPr lang="es-ES" dirty="0" smtClean="0"/>
              <a:t>correo</a:t>
            </a:r>
            <a:r>
              <a:rPr lang="es-ES" dirty="0"/>
              <a:t>: </a:t>
            </a:r>
            <a:r>
              <a:rPr lang="es-ES" dirty="0" smtClean="0"/>
              <a:t>palacioiri68@gmail.com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la pregunta con las respuestas escritas en el cuaderno.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132</TotalTime>
  <Words>103</Words>
  <Application>Microsoft Office PowerPoint</Application>
  <PresentationFormat>Personalizado</PresentationFormat>
  <Paragraphs>17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Clase: Comprensión de un cuento clásico    Lenguaje . Profesora: Iris Palacio G.   </vt:lpstr>
      <vt:lpstr>Objetivo de aprendizaje :  Comprender texto narrativo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26</cp:revision>
  <dcterms:created xsi:type="dcterms:W3CDTF">2020-03-20T22:29:31Z</dcterms:created>
  <dcterms:modified xsi:type="dcterms:W3CDTF">2020-05-16T00:01:55Z</dcterms:modified>
</cp:coreProperties>
</file>