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23/05/2020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23/05/2020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25 al 29 de mayo,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9</a:t>
            </a:r>
          </a:p>
          <a:p>
            <a:pPr rtl="0"/>
            <a:r>
              <a:rPr lang="es-ES" sz="2800" dirty="0" smtClean="0"/>
              <a:t>Clase 10</a:t>
            </a:r>
          </a:p>
          <a:p>
            <a:pPr rtl="0"/>
            <a:r>
              <a:rPr lang="es-ES" sz="2800" dirty="0" smtClean="0"/>
              <a:t>Clase 11</a:t>
            </a:r>
          </a:p>
          <a:p>
            <a:pPr rtl="0"/>
            <a:r>
              <a:rPr lang="es-ES" sz="2800" dirty="0" smtClean="0"/>
              <a:t>Clase 12</a:t>
            </a:r>
          </a:p>
          <a:p>
            <a:pPr rtl="0"/>
            <a:r>
              <a:rPr lang="es-ES" sz="2800" dirty="0" smtClean="0"/>
              <a:t>(Páginas del texto de estudio Leo Primero  de la 43 a la 72)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29 de Mayo .</a:t>
            </a:r>
          </a:p>
          <a:p>
            <a:r>
              <a:rPr lang="es-CL" dirty="0" smtClean="0"/>
              <a:t>( tickets de  salidas de: clases 9, 10, 11, y 12 )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100</TotalTime>
  <Words>115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 </vt:lpstr>
      <vt:lpstr>Recordar : semana del 25 al 29 de mayo,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18</cp:revision>
  <dcterms:created xsi:type="dcterms:W3CDTF">2020-03-20T22:29:31Z</dcterms:created>
  <dcterms:modified xsi:type="dcterms:W3CDTF">2020-05-23T22:17:14Z</dcterms:modified>
</cp:coreProperties>
</file>