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1" d="2"/>
          <a:sy n="1" d="2"/>
        </p:scale>
        <p:origin x="-61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15/05/2020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sz="6000" dirty="0" smtClean="0">
                <a:latin typeface="AR CENA" pitchFamily="2" charset="0"/>
              </a:rPr>
              <a:t>Clase  leo Primero 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Y COMUNICACIÓN.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Recordar : semana del 18 al 22 de mayo, Trabajar las siguientes clases del texto de estudio Leo Primero.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 smtClean="0"/>
              <a:t>Clase 5</a:t>
            </a:r>
          </a:p>
          <a:p>
            <a:pPr rtl="0"/>
            <a:r>
              <a:rPr lang="es-ES" sz="2800" dirty="0" smtClean="0"/>
              <a:t>Clase 6</a:t>
            </a:r>
          </a:p>
          <a:p>
            <a:pPr rtl="0"/>
            <a:r>
              <a:rPr lang="es-ES" sz="2800" dirty="0" smtClean="0"/>
              <a:t>Clase 7</a:t>
            </a:r>
          </a:p>
          <a:p>
            <a:pPr rtl="0"/>
            <a:r>
              <a:rPr lang="es-ES" sz="2800" dirty="0" smtClean="0"/>
              <a:t>Clase 8</a:t>
            </a:r>
          </a:p>
          <a:p>
            <a:pPr rtl="0"/>
            <a:r>
              <a:rPr lang="es-ES" sz="2800" dirty="0" smtClean="0"/>
              <a:t>(Páginas del texto de estudio Leo Primero  de la 24 a la 48 )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800"/>
            <a:ext cx="11132820" cy="1219200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Criterios de evaluación </a:t>
            </a:r>
            <a:r>
              <a:rPr lang="es-ES" dirty="0"/>
              <a:t>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Enviar el registro fotográfico sólo de los ticket de salida al Correo: C</a:t>
            </a:r>
            <a:r>
              <a:rPr lang="es-ES" dirty="0" smtClean="0">
                <a:hlinkClick r:id="rId3"/>
              </a:rPr>
              <a:t>arolaandrea.r@hotmail.com</a:t>
            </a:r>
            <a:r>
              <a:rPr lang="es-ES" dirty="0" smtClean="0"/>
              <a:t> (Colocar nombre del alumno/A)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/>
          <a:lstStyle/>
          <a:p>
            <a:r>
              <a:rPr lang="es-CL" dirty="0" smtClean="0"/>
              <a:t>El registro fotográfico debe ser enviado el día viernes 22  de Mayo .</a:t>
            </a:r>
          </a:p>
          <a:p>
            <a:r>
              <a:rPr lang="es-CL" dirty="0" smtClean="0"/>
              <a:t>( tickets de  salidas : clases 5, 6, 7, y 8 )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27089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75</TotalTime>
  <Words>98</Words>
  <Application>Microsoft Office PowerPoint</Application>
  <PresentationFormat>Personalizado</PresentationFormat>
  <Paragraphs>18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 leo Primero     LENGUAJE Y COMUNICACIÓN. Profesora: Carola Rubilar   </vt:lpstr>
      <vt:lpstr>Recordar : semana del 18 al 22 de mayo, Trabajar las siguientes clases del texto de estudio Leo Primero.</vt:lpstr>
      <vt:lpstr>Criterios de evaluación . Enviar el registro fotográfico sólo de los ticket de salida al Correo: Carolaandrea.r@hotmail.com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13</cp:revision>
  <dcterms:created xsi:type="dcterms:W3CDTF">2020-03-20T22:29:31Z</dcterms:created>
  <dcterms:modified xsi:type="dcterms:W3CDTF">2020-05-15T16:31:48Z</dcterms:modified>
</cp:coreProperties>
</file>