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23/05/2020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números hasta 100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19140000">
            <a:off x="1616369" y="2535321"/>
            <a:ext cx="8681508" cy="329259"/>
          </a:xfrm>
        </p:spPr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Reconocer y comprender números hasta 100</a:t>
            </a:r>
            <a:r>
              <a:rPr lang="es-ES" dirty="0"/>
              <a:t>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25 al 29 de Mayo.</a:t>
            </a:r>
          </a:p>
          <a:p>
            <a:r>
              <a:rPr lang="es-ES" sz="2800" dirty="0" smtClean="0"/>
              <a:t>Trabajar cuaderno del estudiante .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(Páginas 9, 10, 11 y 12)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</a:t>
            </a:r>
            <a:r>
              <a:rPr lang="es-ES" dirty="0"/>
              <a:t>el registro ,ante 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/>
              <a:t>palacioiris68@gmail.com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 smtClean="0"/>
              <a:t>    Se revisará el cuaderno de actividades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119</TotalTime>
  <Words>62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Clase: números hasta 100    Matemática . Profesora: Iris Palacio G.   </vt:lpstr>
      <vt:lpstr>Objetivo de aprendizaje : Reconocer y comprender números hasta 100.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20</cp:revision>
  <dcterms:created xsi:type="dcterms:W3CDTF">2020-03-20T22:29:31Z</dcterms:created>
  <dcterms:modified xsi:type="dcterms:W3CDTF">2020-05-23T23:40:53Z</dcterms:modified>
</cp:coreProperties>
</file>