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3" d="100"/>
          <a:sy n="83" d="100"/>
        </p:scale>
        <p:origin x="-258" y="-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23/05/2020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 Componer y descomponer números</a:t>
            </a:r>
            <a:r>
              <a:rPr lang="es-ES" dirty="0">
                <a:latin typeface="AR CENA" pitchFamily="2" charset="0"/>
              </a:rPr>
              <a:t>.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Matemática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>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Componer y descomponer números.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25 al 29 de Mayo.</a:t>
            </a:r>
          </a:p>
          <a:p>
            <a:r>
              <a:rPr lang="es-ES" sz="2800" dirty="0" smtClean="0"/>
              <a:t>Trabajar cuaderno del estudiante .</a:t>
            </a:r>
            <a:endParaRPr lang="es-ES" sz="2800" dirty="0"/>
          </a:p>
          <a:p>
            <a:pPr rtl="0"/>
            <a:endParaRPr lang="es-ES" sz="2800" dirty="0" smtClean="0"/>
          </a:p>
          <a:p>
            <a:pPr rtl="0"/>
            <a:r>
              <a:rPr lang="es-ES" sz="2800" dirty="0" smtClean="0"/>
              <a:t>(Lección 15 y 16 )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</a:t>
            </a:r>
            <a:r>
              <a:rPr lang="es-ES" dirty="0"/>
              <a:t>el registro ,ante cualquier duda escribir  al </a:t>
            </a:r>
            <a:r>
              <a:rPr lang="es-ES" dirty="0" smtClean="0"/>
              <a:t>correo</a:t>
            </a:r>
            <a:r>
              <a:rPr lang="es-ES" dirty="0"/>
              <a:t>: </a:t>
            </a:r>
            <a:r>
              <a:rPr lang="es-ES" dirty="0" smtClean="0">
                <a:hlinkClick r:id="rId3"/>
              </a:rPr>
              <a:t>carolaandrea.r@hotmail.com</a:t>
            </a:r>
            <a:r>
              <a:rPr lang="es-ES" dirty="0" smtClean="0"/>
              <a:t>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texto del estudiante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113</TotalTime>
  <Words>57</Words>
  <Application>Microsoft Office PowerPoint</Application>
  <PresentationFormat>Personalizado</PresentationFormat>
  <Paragraphs>16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Componer y descomponer números.    Matemática . Profesora: Carola Rubilar.   </vt:lpstr>
      <vt:lpstr>Objetivo de aprendizaje : Componer y descomponer números.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17</cp:revision>
  <dcterms:created xsi:type="dcterms:W3CDTF">2020-03-20T22:29:31Z</dcterms:created>
  <dcterms:modified xsi:type="dcterms:W3CDTF">2020-05-23T22:11:38Z</dcterms:modified>
</cp:coreProperties>
</file>