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59"/>
  </p:normalViewPr>
  <p:slideViewPr>
    <p:cSldViewPr>
      <p:cViewPr>
        <p:scale>
          <a:sx n="46" d="100"/>
          <a:sy n="46" d="100"/>
        </p:scale>
        <p:origin x="-1170" y="-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C65706-BCDF-431D-8C7E-99154C87AFAC}" type="datetimeFigureOut">
              <a:rPr lang="es-CL" smtClean="0"/>
              <a:pPr/>
              <a:t>15-05-2020</a:t>
            </a:fld>
            <a:endParaRPr lang="es-CL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s-CL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D75A949-D222-4984-BA7F-2AE7A30B0BB0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65706-BCDF-431D-8C7E-99154C87AFAC}" type="datetimeFigureOut">
              <a:rPr lang="es-CL" smtClean="0"/>
              <a:pPr/>
              <a:t>15-05-2020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5A949-D222-4984-BA7F-2AE7A30B0BB0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65706-BCDF-431D-8C7E-99154C87AFAC}" type="datetimeFigureOut">
              <a:rPr lang="es-CL" smtClean="0"/>
              <a:pPr/>
              <a:t>15-05-2020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5A949-D222-4984-BA7F-2AE7A30B0BB0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65706-BCDF-431D-8C7E-99154C87AFAC}" type="datetimeFigureOut">
              <a:rPr lang="es-CL" smtClean="0"/>
              <a:pPr/>
              <a:t>15-05-2020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5A949-D222-4984-BA7F-2AE7A30B0BB0}" type="slidenum">
              <a:rPr lang="es-CL" smtClean="0"/>
              <a:pPr/>
              <a:t>‹Nº›</a:t>
            </a:fld>
            <a:endParaRPr lang="es-CL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65706-BCDF-431D-8C7E-99154C87AFAC}" type="datetimeFigureOut">
              <a:rPr lang="es-CL" smtClean="0"/>
              <a:pPr/>
              <a:t>15-05-2020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5A949-D222-4984-BA7F-2AE7A30B0BB0}" type="slidenum">
              <a:rPr lang="es-CL" smtClean="0"/>
              <a:pPr/>
              <a:t>‹Nº›</a:t>
            </a:fld>
            <a:endParaRPr lang="es-CL"/>
          </a:p>
        </p:txBody>
      </p:sp>
      <p:sp>
        <p:nvSpPr>
          <p:cNvPr id="7" name="6 Cheurón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7 Cheurón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65706-BCDF-431D-8C7E-99154C87AFAC}" type="datetimeFigureOut">
              <a:rPr lang="es-CL" smtClean="0"/>
              <a:pPr/>
              <a:t>15-05-2020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5A949-D222-4984-BA7F-2AE7A30B0BB0}" type="slidenum">
              <a:rPr lang="es-CL" smtClean="0"/>
              <a:pPr/>
              <a:t>‹Nº›</a:t>
            </a:fld>
            <a:endParaRPr lang="es-CL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65706-BCDF-431D-8C7E-99154C87AFAC}" type="datetimeFigureOut">
              <a:rPr lang="es-CL" smtClean="0"/>
              <a:pPr/>
              <a:t>15-05-2020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5A949-D222-4984-BA7F-2AE7A30B0BB0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65706-BCDF-431D-8C7E-99154C87AFAC}" type="datetimeFigureOut">
              <a:rPr lang="es-CL" smtClean="0"/>
              <a:pPr/>
              <a:t>15-05-2020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5A949-D222-4984-BA7F-2AE7A30B0BB0}" type="slidenum">
              <a:rPr lang="es-CL" smtClean="0"/>
              <a:pPr/>
              <a:t>‹Nº›</a:t>
            </a:fld>
            <a:endParaRPr lang="es-CL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65706-BCDF-431D-8C7E-99154C87AFAC}" type="datetimeFigureOut">
              <a:rPr lang="es-CL" smtClean="0"/>
              <a:pPr/>
              <a:t>15-05-2020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5A949-D222-4984-BA7F-2AE7A30B0BB0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72C65706-BCDF-431D-8C7E-99154C87AFAC}" type="datetimeFigureOut">
              <a:rPr lang="es-CL" smtClean="0"/>
              <a:pPr/>
              <a:t>15-05-2020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5A949-D222-4984-BA7F-2AE7A30B0BB0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C65706-BCDF-431D-8C7E-99154C87AFAC}" type="datetimeFigureOut">
              <a:rPr lang="es-CL" smtClean="0"/>
              <a:pPr/>
              <a:t>15-05-2020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D75A949-D222-4984-BA7F-2AE7A30B0BB0}" type="slidenum">
              <a:rPr lang="es-CL" smtClean="0"/>
              <a:pPr/>
              <a:t>‹Nº›</a:t>
            </a:fld>
            <a:endParaRPr lang="es-CL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10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12 Cheurón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  <a:p>
            <a:pPr lvl="1" eaLnBrk="1" latinLnBrk="0" hangingPunct="1"/>
            <a:r>
              <a:rPr kumimoji="0" lang="es-ES"/>
              <a:t>Segundo nivel</a:t>
            </a:r>
          </a:p>
          <a:p>
            <a:pPr lvl="2" eaLnBrk="1" latinLnBrk="0" hangingPunct="1"/>
            <a:r>
              <a:rPr kumimoji="0" lang="es-ES"/>
              <a:t>Tercer nivel</a:t>
            </a:r>
          </a:p>
          <a:p>
            <a:pPr lvl="3" eaLnBrk="1" latinLnBrk="0" hangingPunct="1"/>
            <a:r>
              <a:rPr kumimoji="0" lang="es-ES"/>
              <a:t>Cuarto nivel</a:t>
            </a:r>
          </a:p>
          <a:p>
            <a:pPr lvl="4" eaLnBrk="1" latinLnBrk="0" hangingPunct="1"/>
            <a:r>
              <a:rPr kumimoji="0" lang="es-ES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2C65706-BCDF-431D-8C7E-99154C87AFAC}" type="datetimeFigureOut">
              <a:rPr lang="es-CL" smtClean="0"/>
              <a:pPr/>
              <a:t>15-05-2020</a:t>
            </a:fld>
            <a:endParaRPr lang="es-CL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s-CL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D75A949-D222-4984-BA7F-2AE7A30B0BB0}" type="slidenum">
              <a:rPr lang="es-CL" smtClean="0"/>
              <a:pPr/>
              <a:t>‹Nº›</a:t>
            </a:fld>
            <a:endParaRPr lang="es-C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laura.azocar@celbosque.cl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39552" y="1484784"/>
            <a:ext cx="7772400" cy="1829761"/>
          </a:xfrm>
        </p:spPr>
        <p:txBody>
          <a:bodyPr/>
          <a:lstStyle/>
          <a:p>
            <a:r>
              <a:rPr lang="es-CL" dirty="0"/>
              <a:t>Evolución de objetos tecnológicos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755576" y="3789040"/>
            <a:ext cx="7772400" cy="1199704"/>
          </a:xfrm>
        </p:spPr>
        <p:txBody>
          <a:bodyPr>
            <a:normAutofit fontScale="77500" lnSpcReduction="20000"/>
          </a:bodyPr>
          <a:lstStyle/>
          <a:p>
            <a:r>
              <a:rPr lang="es-CL" b="1" dirty="0"/>
              <a:t>4°básico</a:t>
            </a:r>
          </a:p>
          <a:p>
            <a:endParaRPr lang="es-CL" b="1" dirty="0"/>
          </a:p>
          <a:p>
            <a:pPr algn="just"/>
            <a:r>
              <a:rPr lang="es-ES_tradnl" sz="2400" b="1" dirty="0">
                <a:latin typeface="Calibri" pitchFamily="34" charset="0"/>
              </a:rPr>
              <a:t>Objetivo: Comprender que los objetos evolucionan a medida que las necesidades de los seres humanos cambian. </a:t>
            </a:r>
            <a:endParaRPr lang="es-CL" sz="2400" b="1" dirty="0">
              <a:latin typeface="Calibri" pitchFamily="34" charset="0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895106"/>
            <a:ext cx="914400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00338" algn="ctr"/>
                <a:tab pos="5400675" algn="r"/>
              </a:tabLst>
            </a:pPr>
            <a:r>
              <a:rPr kumimoji="0" lang="es-ES_tradnl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Calibri" pitchFamily="34" charset="0"/>
                <a:hlinkClick r:id="rId2"/>
              </a:rPr>
              <a:t>l</a:t>
            </a:r>
            <a:endParaRPr kumimoji="0" lang="es-ES_tradnl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314595"/>
          </a:xfrm>
        </p:spPr>
        <p:txBody>
          <a:bodyPr>
            <a:normAutofit/>
          </a:bodyPr>
          <a:lstStyle/>
          <a:p>
            <a:r>
              <a:rPr lang="es-CL" dirty="0"/>
              <a:t>El hombre creó objetos tecnológicos para que las personas puedan hacer todo de una manera más fácil, y así mejorar la calidad de vida de todas las personas.</a:t>
            </a:r>
          </a:p>
          <a:p>
            <a:pPr>
              <a:buNone/>
            </a:pPr>
            <a:endParaRPr lang="es-CL" dirty="0"/>
          </a:p>
          <a:p>
            <a:r>
              <a:rPr lang="es-CL" dirty="0"/>
              <a:t>La rueda, la imprenta, los remedios y los computadores, automóviles, entre muchos otros, son inventos que están presentes en nuestras vidas</a:t>
            </a:r>
          </a:p>
          <a:p>
            <a:endParaRPr lang="es-CL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s-CL" dirty="0"/>
              <a:t>	Pero las necesidades del ser humano están constantemente cambiando, es por eso que los objetos tecnológicos también evolucionan y mejoran a través del tiempo. </a:t>
            </a:r>
          </a:p>
          <a:p>
            <a:pPr>
              <a:buNone/>
            </a:pPr>
            <a:endParaRPr lang="es-CL" dirty="0"/>
          </a:p>
          <a:p>
            <a:pPr>
              <a:buNone/>
            </a:pPr>
            <a:r>
              <a:rPr lang="es-CL" dirty="0"/>
              <a:t>   Veamos algunas evoluciones de objetos…</a:t>
            </a:r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s-CL" dirty="0"/>
          </a:p>
          <a:p>
            <a:pPr>
              <a:buNone/>
            </a:pPr>
            <a:endParaRPr lang="es-CL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L" sz="4400" dirty="0"/>
              <a:t> </a:t>
            </a:r>
            <a:r>
              <a:rPr lang="es-CL" sz="4400" dirty="0">
                <a:latin typeface="Calibri" pitchFamily="34" charset="0"/>
              </a:rPr>
              <a:t>1-                   Celular </a:t>
            </a:r>
          </a:p>
        </p:txBody>
      </p:sp>
      <p:pic>
        <p:nvPicPr>
          <p:cNvPr id="4" name="3 Imagen" descr="celular_evoluci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6" y="1700808"/>
            <a:ext cx="7619048" cy="3809524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Marcador de contenido" descr="evolucion+tv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83568" y="2276872"/>
            <a:ext cx="8232665" cy="2092469"/>
          </a:xfrm>
        </p:spPr>
      </p:pic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>
                <a:latin typeface="Calibri" pitchFamily="34" charset="0"/>
              </a:rPr>
              <a:t>2.-         Televisión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179512" y="476672"/>
            <a:ext cx="8229600" cy="1143000"/>
          </a:xfrm>
        </p:spPr>
        <p:txBody>
          <a:bodyPr/>
          <a:lstStyle/>
          <a:p>
            <a:r>
              <a:rPr lang="es-CL" dirty="0">
                <a:latin typeface="Calibri" pitchFamily="34" charset="0"/>
              </a:rPr>
              <a:t>3.-                 Automóvil </a:t>
            </a:r>
          </a:p>
        </p:txBody>
      </p:sp>
      <p:pic>
        <p:nvPicPr>
          <p:cNvPr id="6" name="5 Marcador de contenido" descr="auto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23528" y="1268760"/>
            <a:ext cx="8229600" cy="3594399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323528" y="908720"/>
            <a:ext cx="8229600" cy="3960440"/>
          </a:xfrm>
        </p:spPr>
        <p:txBody>
          <a:bodyPr>
            <a:normAutofit/>
          </a:bodyPr>
          <a:lstStyle/>
          <a:p>
            <a:r>
              <a:rPr lang="es-CL" sz="3600" u="sng" dirty="0">
                <a:effectLst/>
                <a:latin typeface="Calibri" pitchFamily="34" charset="0"/>
              </a:rPr>
              <a:t>Instrucciones: </a:t>
            </a:r>
            <a:br>
              <a:rPr lang="es-CL" sz="3600" u="sng" dirty="0">
                <a:effectLst/>
                <a:latin typeface="Calibri" pitchFamily="34" charset="0"/>
              </a:rPr>
            </a:br>
            <a:r>
              <a:rPr lang="es-CL" sz="3600" dirty="0">
                <a:effectLst/>
                <a:latin typeface="Calibri" pitchFamily="34" charset="0"/>
              </a:rPr>
              <a:t/>
            </a:r>
            <a:br>
              <a:rPr lang="es-CL" sz="3600" dirty="0">
                <a:effectLst/>
                <a:latin typeface="Calibri" pitchFamily="34" charset="0"/>
              </a:rPr>
            </a:br>
            <a:r>
              <a:rPr lang="es-CL" sz="3600" dirty="0">
                <a:effectLst/>
                <a:latin typeface="Calibri" pitchFamily="34" charset="0"/>
              </a:rPr>
              <a:t>Realice esta actividad en su cuaderno con título “Actividad n° 3, semana 30/3”.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179512" y="1916832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s-CL" dirty="0">
                <a:latin typeface="Calibri" pitchFamily="34" charset="0"/>
              </a:rPr>
              <a:t>                                            Reloj</a:t>
            </a:r>
          </a:p>
          <a:p>
            <a:pPr>
              <a:buNone/>
            </a:pPr>
            <a:r>
              <a:rPr lang="es-CL" dirty="0"/>
              <a:t> </a:t>
            </a:r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395536" y="188640"/>
            <a:ext cx="9001000" cy="1907704"/>
          </a:xfrm>
        </p:spPr>
        <p:txBody>
          <a:bodyPr>
            <a:normAutofit fontScale="90000"/>
          </a:bodyPr>
          <a:lstStyle/>
          <a:p>
            <a:r>
              <a:rPr lang="es-CL" sz="2700" u="sng" dirty="0">
                <a:effectLst/>
                <a:latin typeface="Calibri" pitchFamily="34" charset="0"/>
              </a:rPr>
              <a:t>Actividad n°1 </a:t>
            </a:r>
            <a:br>
              <a:rPr lang="es-CL" sz="2700" u="sng" dirty="0">
                <a:effectLst/>
                <a:latin typeface="Calibri" pitchFamily="34" charset="0"/>
              </a:rPr>
            </a:br>
            <a:r>
              <a:rPr lang="es-CL" sz="2700" dirty="0">
                <a:effectLst/>
                <a:latin typeface="Calibri" pitchFamily="34" charset="0"/>
              </a:rPr>
              <a:t/>
            </a:r>
            <a:br>
              <a:rPr lang="es-CL" sz="2700" dirty="0">
                <a:effectLst/>
                <a:latin typeface="Calibri" pitchFamily="34" charset="0"/>
              </a:rPr>
            </a:br>
            <a:r>
              <a:rPr lang="es-CL" sz="2700" dirty="0" err="1">
                <a:effectLst/>
                <a:latin typeface="Calibri" pitchFamily="34" charset="0"/>
              </a:rPr>
              <a:t>Googlea</a:t>
            </a:r>
            <a:r>
              <a:rPr lang="es-CL" sz="2700" dirty="0">
                <a:effectLst/>
                <a:latin typeface="Calibri" pitchFamily="34" charset="0"/>
              </a:rPr>
              <a:t> y dibuja una línea de tiempo con 3 evoluciones de los siguientes objetos.</a:t>
            </a:r>
            <a:r>
              <a:rPr lang="es-CL" dirty="0">
                <a:effectLst/>
              </a:rPr>
              <a:t/>
            </a:r>
            <a:br>
              <a:rPr lang="es-CL" dirty="0">
                <a:effectLst/>
              </a:rPr>
            </a:br>
            <a:endParaRPr lang="es-CL" dirty="0">
              <a:effectLst/>
            </a:endParaRPr>
          </a:p>
        </p:txBody>
      </p:sp>
      <p:cxnSp>
        <p:nvCxnSpPr>
          <p:cNvPr id="5" name="4 Conector recto de flecha"/>
          <p:cNvCxnSpPr/>
          <p:nvPr/>
        </p:nvCxnSpPr>
        <p:spPr>
          <a:xfrm>
            <a:off x="683568" y="2852936"/>
            <a:ext cx="7632848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5 CuadroTexto"/>
          <p:cNvSpPr txBox="1"/>
          <p:nvPr/>
        </p:nvSpPr>
        <p:spPr>
          <a:xfrm>
            <a:off x="539552" y="2492896"/>
            <a:ext cx="77768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/>
              <a:t>1                                               2                                                3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755576" y="3933056"/>
            <a:ext cx="76328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/>
              <a:t>                                   </a:t>
            </a:r>
            <a:r>
              <a:rPr lang="es-CL" sz="2400" dirty="0">
                <a:latin typeface="Calibri" pitchFamily="34" charset="0"/>
              </a:rPr>
              <a:t>Computador </a:t>
            </a:r>
          </a:p>
          <a:p>
            <a:endParaRPr lang="es-CL" sz="2400" dirty="0">
              <a:latin typeface="Calibri" pitchFamily="34" charset="0"/>
            </a:endParaRPr>
          </a:p>
          <a:p>
            <a:r>
              <a:rPr lang="es-CL" sz="2400" dirty="0">
                <a:latin typeface="Calibri" pitchFamily="34" charset="0"/>
              </a:rPr>
              <a:t>1                                               2                                                    3</a:t>
            </a:r>
          </a:p>
        </p:txBody>
      </p:sp>
      <p:cxnSp>
        <p:nvCxnSpPr>
          <p:cNvPr id="10" name="9 Conector recto de flecha"/>
          <p:cNvCxnSpPr/>
          <p:nvPr/>
        </p:nvCxnSpPr>
        <p:spPr>
          <a:xfrm>
            <a:off x="827584" y="5013176"/>
            <a:ext cx="7272808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4680520"/>
          </a:xfrm>
        </p:spPr>
        <p:txBody>
          <a:bodyPr>
            <a:normAutofit fontScale="90000"/>
          </a:bodyPr>
          <a:lstStyle/>
          <a:p>
            <a:r>
              <a:rPr lang="es-CL" sz="2700" b="0" dirty="0">
                <a:solidFill>
                  <a:schemeClr val="tx1"/>
                </a:solidFill>
                <a:effectLst/>
                <a:latin typeface="Calibri" pitchFamily="34" charset="0"/>
              </a:rPr>
              <a:t/>
            </a:r>
            <a:br>
              <a:rPr lang="es-CL" sz="2700" b="0" dirty="0">
                <a:solidFill>
                  <a:schemeClr val="tx1"/>
                </a:solidFill>
                <a:effectLst/>
                <a:latin typeface="Calibri" pitchFamily="34" charset="0"/>
              </a:rPr>
            </a:br>
            <a:r>
              <a:rPr lang="es-CL" sz="2700" b="0" dirty="0">
                <a:solidFill>
                  <a:schemeClr val="tx1"/>
                </a:solidFill>
                <a:effectLst/>
                <a:latin typeface="Calibri" pitchFamily="34" charset="0"/>
              </a:rPr>
              <a:t>Para que todos estos cambios hayan sido posibles fue necesaria la creatividad e imaginación de los seres humanos</a:t>
            </a:r>
            <a:br>
              <a:rPr lang="es-CL" sz="2700" b="0" dirty="0">
                <a:solidFill>
                  <a:schemeClr val="tx1"/>
                </a:solidFill>
                <a:effectLst/>
                <a:latin typeface="Calibri" pitchFamily="34" charset="0"/>
              </a:rPr>
            </a:br>
            <a:r>
              <a:rPr lang="es-CL" sz="2700" b="0" dirty="0">
                <a:solidFill>
                  <a:schemeClr val="tx1"/>
                </a:solidFill>
                <a:effectLst/>
                <a:latin typeface="Calibri" pitchFamily="34" charset="0"/>
              </a:rPr>
              <a:t/>
            </a:r>
            <a:br>
              <a:rPr lang="es-CL" sz="2700" b="0" dirty="0">
                <a:solidFill>
                  <a:schemeClr val="tx1"/>
                </a:solidFill>
                <a:effectLst/>
                <a:latin typeface="Calibri" pitchFamily="34" charset="0"/>
              </a:rPr>
            </a:br>
            <a:r>
              <a:rPr lang="es-CL" sz="2700" b="0" dirty="0">
                <a:solidFill>
                  <a:schemeClr val="tx1"/>
                </a:solidFill>
                <a:effectLst/>
                <a:latin typeface="Calibri" pitchFamily="34" charset="0"/>
              </a:rPr>
              <a:t/>
            </a:r>
            <a:br>
              <a:rPr lang="es-CL" sz="2700" b="0" dirty="0">
                <a:solidFill>
                  <a:schemeClr val="tx1"/>
                </a:solidFill>
                <a:effectLst/>
                <a:latin typeface="Calibri" pitchFamily="34" charset="0"/>
              </a:rPr>
            </a:br>
            <a:r>
              <a:rPr lang="es-CL" sz="2700" b="0" dirty="0">
                <a:solidFill>
                  <a:schemeClr val="tx1"/>
                </a:solidFill>
                <a:effectLst/>
                <a:latin typeface="Calibri" pitchFamily="34" charset="0"/>
              </a:rPr>
              <a:t>		           </a:t>
            </a:r>
            <a:r>
              <a:rPr lang="es-CL" sz="2200" b="0" dirty="0">
                <a:solidFill>
                  <a:schemeClr val="tx1"/>
                </a:solidFill>
                <a:effectLst/>
                <a:latin typeface="Calibri" pitchFamily="34" charset="0"/>
              </a:rPr>
              <a:t>“La imaginación crea la realidad”. Richard Wagner. </a:t>
            </a:r>
            <a:r>
              <a:rPr lang="es-CL" sz="2700" b="0" dirty="0">
                <a:solidFill>
                  <a:schemeClr val="tx1"/>
                </a:solidFill>
                <a:effectLst/>
                <a:latin typeface="Calibri" pitchFamily="34" charset="0"/>
              </a:rPr>
              <a:t/>
            </a:r>
            <a:br>
              <a:rPr lang="es-CL" sz="2700" b="0" dirty="0">
                <a:solidFill>
                  <a:schemeClr val="tx1"/>
                </a:solidFill>
                <a:effectLst/>
                <a:latin typeface="Calibri" pitchFamily="34" charset="0"/>
              </a:rPr>
            </a:br>
            <a:r>
              <a:rPr lang="es-CL" sz="2700" b="0" dirty="0">
                <a:solidFill>
                  <a:schemeClr val="tx1"/>
                </a:solidFill>
                <a:effectLst/>
                <a:latin typeface="Calibri" pitchFamily="34" charset="0"/>
              </a:rPr>
              <a:t/>
            </a:r>
            <a:br>
              <a:rPr lang="es-CL" sz="2700" b="0" dirty="0">
                <a:solidFill>
                  <a:schemeClr val="tx1"/>
                </a:solidFill>
                <a:effectLst/>
                <a:latin typeface="Calibri" pitchFamily="34" charset="0"/>
              </a:rPr>
            </a:br>
            <a:r>
              <a:rPr lang="es-CL" sz="3100" b="0" u="sng" dirty="0">
                <a:solidFill>
                  <a:schemeClr val="tx1"/>
                </a:solidFill>
                <a:effectLst/>
                <a:latin typeface="Calibri" pitchFamily="34" charset="0"/>
              </a:rPr>
              <a:t>Actividad n°2</a:t>
            </a:r>
            <a:r>
              <a:rPr lang="es-CL" sz="2700" b="0" dirty="0">
                <a:solidFill>
                  <a:schemeClr val="tx1"/>
                </a:solidFill>
                <a:effectLst/>
                <a:latin typeface="Calibri" pitchFamily="34" charset="0"/>
              </a:rPr>
              <a:t/>
            </a:r>
            <a:br>
              <a:rPr lang="es-CL" sz="2700" b="0" dirty="0">
                <a:solidFill>
                  <a:schemeClr val="tx1"/>
                </a:solidFill>
                <a:effectLst/>
                <a:latin typeface="Calibri" pitchFamily="34" charset="0"/>
              </a:rPr>
            </a:br>
            <a:r>
              <a:rPr lang="es-CL" sz="2700" b="0" dirty="0">
                <a:solidFill>
                  <a:schemeClr val="tx1"/>
                </a:solidFill>
                <a:effectLst/>
                <a:latin typeface="Calibri" pitchFamily="34" charset="0"/>
              </a:rPr>
              <a:t/>
            </a:r>
            <a:br>
              <a:rPr lang="es-CL" sz="2700" b="0" dirty="0">
                <a:solidFill>
                  <a:schemeClr val="tx1"/>
                </a:solidFill>
                <a:effectLst/>
                <a:latin typeface="Calibri" pitchFamily="34" charset="0"/>
              </a:rPr>
            </a:br>
            <a:r>
              <a:rPr lang="es-CL" sz="2700" b="0" dirty="0">
                <a:solidFill>
                  <a:schemeClr val="tx1"/>
                </a:solidFill>
                <a:effectLst/>
                <a:latin typeface="Calibri" pitchFamily="34" charset="0"/>
              </a:rPr>
              <a:t>Imagina y dibuja en tu cuaderno como crees que serán las salas de clases en el futuro. </a:t>
            </a:r>
            <a:br>
              <a:rPr lang="es-CL" sz="2700" b="0" dirty="0">
                <a:solidFill>
                  <a:schemeClr val="tx1"/>
                </a:solidFill>
                <a:effectLst/>
                <a:latin typeface="Calibri" pitchFamily="34" charset="0"/>
              </a:rPr>
            </a:br>
            <a:r>
              <a:rPr lang="es-CL" sz="2700" b="0" dirty="0">
                <a:solidFill>
                  <a:schemeClr val="tx1"/>
                </a:solidFill>
                <a:effectLst/>
                <a:latin typeface="Calibri" pitchFamily="34" charset="0"/>
              </a:rPr>
              <a:t>No olvides explicar tu dibujo.</a:t>
            </a:r>
            <a:r>
              <a:rPr lang="es-CL" b="0" dirty="0">
                <a:solidFill>
                  <a:schemeClr val="tx1"/>
                </a:solidFill>
                <a:effectLst/>
              </a:rPr>
              <a:t>  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Concurrenci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64</TotalTime>
  <Words>104</Words>
  <Application>Microsoft Office PowerPoint</Application>
  <PresentationFormat>Presentación en pantalla (4:3)</PresentationFormat>
  <Paragraphs>23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0" baseType="lpstr">
      <vt:lpstr>Concurrencia</vt:lpstr>
      <vt:lpstr>Evolución de objetos tecnológicos</vt:lpstr>
      <vt:lpstr>Presentación de PowerPoint</vt:lpstr>
      <vt:lpstr>Presentación de PowerPoint</vt:lpstr>
      <vt:lpstr> 1-                   Celular </vt:lpstr>
      <vt:lpstr>2.-         Televisión </vt:lpstr>
      <vt:lpstr>3.-                 Automóvil </vt:lpstr>
      <vt:lpstr>Instrucciones:   Realice esta actividad en su cuaderno con título “Actividad n° 3, semana 30/3”. </vt:lpstr>
      <vt:lpstr>Actividad n°1   Googlea y dibuja una línea de tiempo con 3 evoluciones de los siguientes objetos. </vt:lpstr>
      <vt:lpstr> Para que todos estos cambios hayan sido posibles fue necesaria la creatividad e imaginación de los seres humanos                “La imaginación crea la realidad”. Richard Wagner.   Actividad n°2  Imagina y dibuja en tu cuaderno como crees que serán las salas de clases en el futuro.  No olvides explicar tu dibujo.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Evolución de objetos tecnológicos</dc:title>
  <dc:creator>ADMIN</dc:creator>
  <cp:lastModifiedBy>Usuario de Windows</cp:lastModifiedBy>
  <cp:revision>11</cp:revision>
  <dcterms:created xsi:type="dcterms:W3CDTF">2020-04-03T03:35:11Z</dcterms:created>
  <dcterms:modified xsi:type="dcterms:W3CDTF">2020-05-15T16:26:26Z</dcterms:modified>
</cp:coreProperties>
</file>