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7" r:id="rId3"/>
    <p:sldId id="257" r:id="rId4"/>
    <p:sldId id="260" r:id="rId5"/>
    <p:sldId id="258" r:id="rId6"/>
    <p:sldId id="261" r:id="rId7"/>
    <p:sldId id="262" r:id="rId8"/>
    <p:sldId id="263" r:id="rId9"/>
    <p:sldId id="268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5" autoAdjust="0"/>
    <p:restoredTop sz="94660"/>
  </p:normalViewPr>
  <p:slideViewPr>
    <p:cSldViewPr>
      <p:cViewPr>
        <p:scale>
          <a:sx n="60" d="100"/>
          <a:sy n="60" d="100"/>
        </p:scale>
        <p:origin x="-169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D8F640D-14EA-4F47-ACBA-CD74172F8377}" type="slidenum">
              <a:rPr lang="ru-RU"/>
              <a:pPr>
                <a:defRPr/>
              </a:pPr>
              <a:t>‹Nº›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6238" y="3117850"/>
            <a:ext cx="5903912" cy="11096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4005263"/>
            <a:ext cx="5903912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13425" y="260350"/>
            <a:ext cx="1854200" cy="64801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5410200" cy="64801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363220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5425" y="1412875"/>
            <a:ext cx="363220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741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74168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-36512" y="5373216"/>
            <a:ext cx="8820472" cy="1296144"/>
          </a:xfrm>
        </p:spPr>
        <p:txBody>
          <a:bodyPr/>
          <a:lstStyle/>
          <a:p>
            <a:pPr algn="r" eaLnBrk="1" hangingPunct="1"/>
            <a:r>
              <a:rPr lang="es-CL" altLang="es-CL" sz="1800" dirty="0" smtClean="0"/>
              <a:t/>
            </a:r>
            <a:br>
              <a:rPr lang="es-CL" altLang="es-CL" sz="1800" dirty="0" smtClean="0"/>
            </a:br>
            <a:r>
              <a:rPr lang="es-CL" altLang="es-CL" sz="1800" b="1" dirty="0" smtClean="0"/>
              <a:t>Asignatura:</a:t>
            </a:r>
            <a:br>
              <a:rPr lang="es-CL" altLang="es-CL" sz="1800" b="1" dirty="0" smtClean="0"/>
            </a:br>
            <a:r>
              <a:rPr lang="es-CL" altLang="es-CL" sz="1800" b="0" dirty="0" smtClean="0"/>
              <a:t>Educación Física y Salud.</a:t>
            </a:r>
            <a:r>
              <a:rPr lang="es-CL" altLang="es-CL" sz="1800" dirty="0" smtClean="0"/>
              <a:t/>
            </a:r>
            <a:br>
              <a:rPr lang="es-CL" altLang="es-CL" sz="1800" dirty="0" smtClean="0"/>
            </a:br>
            <a:r>
              <a:rPr lang="es-CL" altLang="es-CL" sz="1800" b="1" dirty="0" smtClean="0"/>
              <a:t>Profesora:</a:t>
            </a:r>
            <a:br>
              <a:rPr lang="es-CL" altLang="es-CL" sz="1800" b="1" dirty="0" smtClean="0"/>
            </a:br>
            <a:r>
              <a:rPr lang="es-CL" altLang="es-CL" sz="1800" b="0" dirty="0" smtClean="0"/>
              <a:t>Ámbar Fredes</a:t>
            </a:r>
            <a:endParaRPr lang="es-ES" sz="4500" b="1" dirty="0" smtClean="0">
              <a:solidFill>
                <a:schemeClr val="bg1"/>
              </a:solidFill>
            </a:endParaRPr>
          </a:p>
        </p:txBody>
      </p:sp>
      <p:pic>
        <p:nvPicPr>
          <p:cNvPr id="2051" name="5 Imagen" descr="índi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6 Subtítulo"/>
          <p:cNvSpPr>
            <a:spLocks noGrp="1"/>
          </p:cNvSpPr>
          <p:nvPr>
            <p:ph type="subTitle" idx="1"/>
          </p:nvPr>
        </p:nvSpPr>
        <p:spPr>
          <a:xfrm>
            <a:off x="5508104" y="2780928"/>
            <a:ext cx="3384376" cy="1440159"/>
          </a:xfrm>
        </p:spPr>
        <p:txBody>
          <a:bodyPr/>
          <a:lstStyle/>
          <a:p>
            <a:pPr algn="ctr" eaLnBrk="1" hangingPunct="1"/>
            <a:r>
              <a:rPr lang="es-CL" sz="3600" dirty="0" smtClean="0"/>
              <a:t>Alimentación saludable</a:t>
            </a:r>
            <a:endParaRPr lang="es-ES" sz="3600" b="1" dirty="0" smtClean="0"/>
          </a:p>
        </p:txBody>
      </p:sp>
      <p:sp>
        <p:nvSpPr>
          <p:cNvPr id="2053" name="4 CuadroTexto"/>
          <p:cNvSpPr txBox="1">
            <a:spLocks noChangeArrowheads="1"/>
          </p:cNvSpPr>
          <p:nvPr/>
        </p:nvSpPr>
        <p:spPr bwMode="auto">
          <a:xfrm flipH="1">
            <a:off x="4252913" y="5157788"/>
            <a:ext cx="1543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054" name="6 CuadroTexto"/>
          <p:cNvSpPr txBox="1">
            <a:spLocks noChangeArrowheads="1"/>
          </p:cNvSpPr>
          <p:nvPr/>
        </p:nvSpPr>
        <p:spPr bwMode="auto">
          <a:xfrm>
            <a:off x="4139952" y="5877272"/>
            <a:ext cx="14405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2400" b="1" dirty="0"/>
              <a:t>3° Básico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08475" y="171295"/>
            <a:ext cx="4886560" cy="101803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Actividad saludable en casa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 cocinar con </a:t>
            </a:r>
            <a:r>
              <a:rPr lang="es-CL" dirty="0" err="1" smtClean="0"/>
              <a:t>chefcito</a:t>
            </a:r>
            <a:r>
              <a:rPr lang="es-CL" dirty="0" smtClean="0"/>
              <a:t>…</a:t>
            </a:r>
          </a:p>
          <a:p>
            <a:endParaRPr lang="es-CL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ratatuil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5999853" cy="3375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Receta saludable: Galletas de avena.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6120681" cy="4825431"/>
          </a:xfrm>
        </p:spPr>
        <p:txBody>
          <a:bodyPr>
            <a:noAutofit/>
          </a:bodyPr>
          <a:lstStyle/>
          <a:p>
            <a:r>
              <a:rPr lang="es-CL" sz="2000" b="1" u="sng" dirty="0" smtClean="0">
                <a:latin typeface="Arial" pitchFamily="34" charset="0"/>
                <a:cs typeface="Arial" pitchFamily="34" charset="0"/>
              </a:rPr>
              <a:t>Indicaciones:</a:t>
            </a:r>
          </a:p>
          <a:p>
            <a:pPr algn="just"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Debes cocinar bajo la supervisión y ayuda de un</a:t>
            </a:r>
          </a:p>
          <a:p>
            <a:pPr algn="just"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adulto (padres, abuelos, tíos, </a:t>
            </a:r>
            <a:r>
              <a:rPr lang="es-CL" sz="18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es-CL" sz="1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buNone/>
            </a:pPr>
            <a:endParaRPr lang="es-CL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1800" b="1" u="sng" dirty="0" smtClean="0">
                <a:latin typeface="Arial" pitchFamily="34" charset="0"/>
                <a:cs typeface="Arial" pitchFamily="34" charset="0"/>
              </a:rPr>
              <a:t>Ingredientes:</a:t>
            </a:r>
          </a:p>
          <a:p>
            <a:pPr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190 </a:t>
            </a:r>
            <a:r>
              <a:rPr lang="es-CL" sz="1800" dirty="0" err="1" smtClean="0">
                <a:latin typeface="Arial" pitchFamily="34" charset="0"/>
                <a:cs typeface="Arial" pitchFamily="34" charset="0"/>
              </a:rPr>
              <a:t>grs</a:t>
            </a:r>
            <a:r>
              <a:rPr lang="es-CL" sz="1800" dirty="0" smtClean="0">
                <a:latin typeface="Arial" pitchFamily="34" charset="0"/>
                <a:cs typeface="Arial" pitchFamily="34" charset="0"/>
              </a:rPr>
              <a:t> de  avena</a:t>
            </a:r>
          </a:p>
          <a:p>
            <a:pPr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2 unidades de plátanos.</a:t>
            </a:r>
          </a:p>
          <a:p>
            <a:pPr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100 gr de chispas de chocolate.</a:t>
            </a:r>
          </a:p>
          <a:p>
            <a:pPr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2 cucharadas de miel (opcional)</a:t>
            </a:r>
          </a:p>
          <a:p>
            <a:pPr>
              <a:buNone/>
            </a:pPr>
            <a:endParaRPr lang="es-CL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L" sz="1800" b="1" u="sng" dirty="0" smtClean="0">
                <a:latin typeface="Arial" pitchFamily="34" charset="0"/>
                <a:cs typeface="Arial" pitchFamily="34" charset="0"/>
              </a:rPr>
              <a:t>Nombre video:</a:t>
            </a:r>
            <a:r>
              <a:rPr lang="es-CL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GALLETAS DE AVENA, PLÁTANO Y CHOCOLATE | Receta saludable | Mi tarta preferida</a:t>
            </a:r>
          </a:p>
          <a:p>
            <a:pPr>
              <a:buNone/>
            </a:pPr>
            <a:endParaRPr lang="es-CL" sz="18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800" b="1" u="sng" dirty="0" smtClean="0">
                <a:latin typeface="Arial" pitchFamily="34" charset="0"/>
                <a:cs typeface="Arial" pitchFamily="34" charset="0"/>
              </a:rPr>
              <a:t>Link: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https://www.youtube.com/watch?v=cXkeehrWuY0</a:t>
            </a:r>
          </a:p>
          <a:p>
            <a:pPr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avena mi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700808"/>
            <a:ext cx="2119554" cy="190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buen trabaj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4139035" cy="39516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260350"/>
            <a:ext cx="7416800" cy="100841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000" b="1" u="sng" dirty="0" smtClean="0">
                <a:latin typeface="Arial" pitchFamily="34" charset="0"/>
                <a:cs typeface="Arial" pitchFamily="34" charset="0"/>
              </a:rPr>
              <a:t>Objetivos: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L" sz="2000" dirty="0" smtClean="0">
                <a:latin typeface="Arial" pitchFamily="34" charset="0"/>
                <a:cs typeface="Arial" pitchFamily="34" charset="0"/>
              </a:rPr>
              <a:t>Conocer los beneficios de una alimentación saludable.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L" sz="2000" dirty="0" smtClean="0">
                <a:latin typeface="Arial" pitchFamily="34" charset="0"/>
                <a:cs typeface="Arial" pitchFamily="34" charset="0"/>
              </a:rPr>
              <a:t>Mejorar la habilidad de coordinación.</a:t>
            </a:r>
          </a:p>
          <a:p>
            <a:pPr marL="514350" indent="-514350" algn="just"/>
            <a:r>
              <a:rPr lang="es-CL" sz="2000" b="1" u="sng" dirty="0" smtClean="0">
                <a:latin typeface="Arial" pitchFamily="34" charset="0"/>
                <a:cs typeface="Arial" pitchFamily="34" charset="0"/>
              </a:rPr>
              <a:t>Contenido: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s-CL" sz="2000" dirty="0" smtClean="0">
                <a:latin typeface="Arial" pitchFamily="34" charset="0"/>
                <a:cs typeface="Arial" pitchFamily="34" charset="0"/>
              </a:rPr>
              <a:t> Alimentación saludable.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s-CL" sz="2000" dirty="0" smtClean="0">
                <a:latin typeface="Arial" pitchFamily="34" charset="0"/>
                <a:cs typeface="Arial" pitchFamily="34" charset="0"/>
              </a:rPr>
              <a:t>Habilidades motrices básicas.</a:t>
            </a:r>
          </a:p>
          <a:p>
            <a:pPr marL="514350" indent="-514350" algn="just">
              <a:buFont typeface="Wingdings" pitchFamily="2" charset="2"/>
              <a:buChar char="Ø"/>
            </a:pPr>
            <a:endParaRPr lang="es-CL" sz="20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6480175" cy="649287"/>
          </a:xfrm>
        </p:spPr>
        <p:txBody>
          <a:bodyPr/>
          <a:lstStyle/>
          <a:p>
            <a:pPr eaLnBrk="1" hangingPunct="1"/>
            <a:r>
              <a:rPr lang="es-CL" dirty="0" smtClean="0"/>
              <a:t>Sabías que…</a:t>
            </a:r>
            <a:endParaRPr lang="uk-UA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807"/>
            <a:ext cx="6454775" cy="504130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latin typeface="+mj-lt"/>
              </a:rPr>
              <a:t>Tu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cuerpo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usa</a:t>
            </a:r>
            <a:r>
              <a:rPr lang="en-US" sz="2400" dirty="0" smtClean="0">
                <a:latin typeface="+mj-lt"/>
              </a:rPr>
              <a:t> el </a:t>
            </a:r>
            <a:r>
              <a:rPr lang="en-US" sz="2400" dirty="0" err="1" smtClean="0">
                <a:latin typeface="+mj-lt"/>
              </a:rPr>
              <a:t>alimento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para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obtener</a:t>
            </a:r>
            <a:r>
              <a:rPr lang="en-US" sz="2400" dirty="0" smtClean="0">
                <a:latin typeface="+mj-lt"/>
              </a:rPr>
              <a:t> la </a:t>
            </a:r>
            <a:r>
              <a:rPr lang="en-US" sz="2400" dirty="0" err="1" smtClean="0">
                <a:latin typeface="+mj-lt"/>
              </a:rPr>
              <a:t>energía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necesita</a:t>
            </a:r>
            <a:r>
              <a:rPr lang="en-US" sz="2400" dirty="0" smtClean="0">
                <a:latin typeface="+mj-lt"/>
              </a:rPr>
              <a:t>. Y la </a:t>
            </a:r>
            <a:r>
              <a:rPr lang="en-US" sz="2400" dirty="0" err="1" smtClean="0">
                <a:latin typeface="+mj-lt"/>
              </a:rPr>
              <a:t>energía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es</a:t>
            </a:r>
            <a:r>
              <a:rPr lang="en-US" sz="2400" dirty="0" smtClean="0">
                <a:latin typeface="+mj-lt"/>
              </a:rPr>
              <a:t> el </a:t>
            </a:r>
            <a:r>
              <a:rPr lang="en-US" sz="2400" dirty="0" err="1" smtClean="0">
                <a:latin typeface="+mj-lt"/>
              </a:rPr>
              <a:t>poder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que</a:t>
            </a:r>
            <a:r>
              <a:rPr lang="en-US" sz="2400" dirty="0" smtClean="0">
                <a:latin typeface="+mj-lt"/>
              </a:rPr>
              <a:t> el </a:t>
            </a:r>
            <a:r>
              <a:rPr lang="en-US" sz="2400" dirty="0" err="1" smtClean="0">
                <a:latin typeface="+mj-lt"/>
              </a:rPr>
              <a:t>cuerpo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necesita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para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hacer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las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cosas</a:t>
            </a:r>
            <a:r>
              <a:rPr lang="en-US" sz="2400" dirty="0" smtClean="0">
                <a:latin typeface="+mj-lt"/>
              </a:rPr>
              <a:t>.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sz="2000" dirty="0" smtClean="0">
              <a:latin typeface="+mj-lt"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es-CL" sz="2000" dirty="0" smtClean="0">
              <a:latin typeface="+mj-lt"/>
            </a:endParaRPr>
          </a:p>
        </p:txBody>
      </p:sp>
      <p:pic>
        <p:nvPicPr>
          <p:cNvPr id="4" name="3 Imagen" descr="juga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36746">
            <a:off x="610352" y="4023987"/>
            <a:ext cx="2619375" cy="1743075"/>
          </a:xfrm>
          <a:prstGeom prst="rect">
            <a:avLst/>
          </a:prstGeom>
        </p:spPr>
      </p:pic>
      <p:pic>
        <p:nvPicPr>
          <p:cNvPr id="5" name="4 Imagen" descr="niños estudian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4320">
            <a:off x="3817308" y="3028204"/>
            <a:ext cx="2619375" cy="1743075"/>
          </a:xfrm>
          <a:prstGeom prst="rect">
            <a:avLst/>
          </a:prstGeom>
        </p:spPr>
      </p:pic>
      <p:pic>
        <p:nvPicPr>
          <p:cNvPr id="6" name="5 Imagen" descr="feliz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620688"/>
            <a:ext cx="1552575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4" y="260350"/>
            <a:ext cx="8065592" cy="1008410"/>
          </a:xfrm>
        </p:spPr>
        <p:txBody>
          <a:bodyPr/>
          <a:lstStyle/>
          <a:p>
            <a:pPr algn="ctr"/>
            <a:r>
              <a:rPr lang="es-CL" sz="3200" dirty="0" smtClean="0"/>
              <a:t>Función de los alimentos saludables…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1628799"/>
            <a:ext cx="7416800" cy="5111725"/>
          </a:xfrm>
        </p:spPr>
        <p:txBody>
          <a:bodyPr/>
          <a:lstStyle/>
          <a:p>
            <a:pPr algn="just"/>
            <a:r>
              <a:rPr lang="es-CL" dirty="0" smtClean="0"/>
              <a:t>Te ayudan a crecer y mantenerte sano.</a:t>
            </a:r>
          </a:p>
          <a:p>
            <a:pPr algn="just"/>
            <a:r>
              <a:rPr lang="es-CL" dirty="0" smtClean="0"/>
              <a:t>Fortalecen los huesos, músculos y corazón.</a:t>
            </a:r>
          </a:p>
          <a:p>
            <a:pPr algn="just"/>
            <a:r>
              <a:rPr lang="es-CL" dirty="0" smtClean="0"/>
              <a:t>Ayudan a curar heridas y a combatir los gérmenes que causan enfermedades.</a:t>
            </a:r>
          </a:p>
        </p:txBody>
      </p:sp>
      <p:pic>
        <p:nvPicPr>
          <p:cNvPr id="4" name="3 Imagen" descr="alimento slu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103694"/>
            <a:ext cx="3672408" cy="275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3" y="188913"/>
            <a:ext cx="8496498" cy="723900"/>
          </a:xfrm>
        </p:spPr>
        <p:txBody>
          <a:bodyPr/>
          <a:lstStyle/>
          <a:p>
            <a:pPr algn="ctr" eaLnBrk="1" hangingPunct="1"/>
            <a:r>
              <a:rPr lang="en-US" dirty="0" err="1" smtClean="0">
                <a:solidFill>
                  <a:schemeClr val="tx2"/>
                </a:solidFill>
              </a:rPr>
              <a:t>Elección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alimentos</a:t>
            </a:r>
            <a:r>
              <a:rPr lang="en-US" dirty="0" smtClean="0">
                <a:solidFill>
                  <a:schemeClr val="tx2"/>
                </a:solidFill>
              </a:rPr>
              <a:t> y </a:t>
            </a:r>
            <a:r>
              <a:rPr lang="en-US" dirty="0" err="1" smtClean="0">
                <a:solidFill>
                  <a:schemeClr val="tx2"/>
                </a:solidFill>
              </a:rPr>
              <a:t>jugos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340768"/>
            <a:ext cx="7116762" cy="5328320"/>
          </a:xfrm>
        </p:spPr>
        <p:txBody>
          <a:bodyPr/>
          <a:lstStyle/>
          <a:p>
            <a:pPr eaLnBrk="1" hangingPunct="1"/>
            <a:r>
              <a:rPr lang="en-US" sz="2000" b="1" dirty="0" err="1" smtClean="0">
                <a:solidFill>
                  <a:schemeClr val="tx2"/>
                </a:solidFill>
              </a:rPr>
              <a:t>Pirámide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alimenticia</a:t>
            </a:r>
            <a:r>
              <a:rPr lang="en-US" sz="2000" b="1" dirty="0" smtClean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" name="3 Imagen" descr="piramide alimenti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132856"/>
            <a:ext cx="6812205" cy="3914816"/>
          </a:xfrm>
          <a:prstGeom prst="rect">
            <a:avLst/>
          </a:prstGeom>
        </p:spPr>
      </p:pic>
      <p:pic>
        <p:nvPicPr>
          <p:cNvPr id="5" name="4 Imagen" descr="maz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132372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4" y="260350"/>
            <a:ext cx="8497640" cy="792386"/>
          </a:xfrm>
        </p:spPr>
        <p:txBody>
          <a:bodyPr/>
          <a:lstStyle/>
          <a:p>
            <a:r>
              <a:rPr lang="es-CL" sz="3200" dirty="0" smtClean="0"/>
              <a:t>Importancia del agua en nuestro cuerpo.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1412875"/>
            <a:ext cx="6769447" cy="5327650"/>
          </a:xfrm>
        </p:spPr>
        <p:txBody>
          <a:bodyPr/>
          <a:lstStyle/>
          <a:p>
            <a:pPr algn="just"/>
            <a:r>
              <a:rPr lang="es-CL" sz="2400" dirty="0" smtClean="0"/>
              <a:t>Nos ayuda a eliminar desechos (sustancias que el cuerpo no necesita).</a:t>
            </a:r>
          </a:p>
          <a:p>
            <a:pPr algn="just"/>
            <a:r>
              <a:rPr lang="es-CL" sz="2400" dirty="0" smtClean="0"/>
              <a:t>Nos permite mantener hidratada nuestra piel, ojos, boca y nariz.</a:t>
            </a:r>
          </a:p>
          <a:p>
            <a:pPr algn="just"/>
            <a:r>
              <a:rPr lang="es-CL" sz="2400" dirty="0" smtClean="0"/>
              <a:t>Lubrica nuestras articulaciones</a:t>
            </a:r>
          </a:p>
          <a:p>
            <a:pPr algn="just"/>
            <a:r>
              <a:rPr lang="es-CL" sz="2400" dirty="0" smtClean="0"/>
              <a:t>Ayuda a regular nuestra temperatura corporal.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agu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581128"/>
            <a:ext cx="3432382" cy="1930714"/>
          </a:xfrm>
          <a:prstGeom prst="rect">
            <a:avLst/>
          </a:prstGeom>
        </p:spPr>
      </p:pic>
      <p:pic>
        <p:nvPicPr>
          <p:cNvPr id="5" name="4 Imagen" descr="gotita de agu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484784"/>
            <a:ext cx="1368152" cy="1095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4" y="260350"/>
            <a:ext cx="8209608" cy="936402"/>
          </a:xfrm>
        </p:spPr>
        <p:txBody>
          <a:bodyPr/>
          <a:lstStyle/>
          <a:p>
            <a:r>
              <a:rPr lang="es-CL" dirty="0" smtClean="0"/>
              <a:t>Cuántas veces debo comer al día.</a:t>
            </a:r>
            <a:endParaRPr lang="es-ES" dirty="0"/>
          </a:p>
        </p:txBody>
      </p:sp>
      <p:pic>
        <p:nvPicPr>
          <p:cNvPr id="4" name="3 Marcador de contenido" descr="wha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869160"/>
            <a:ext cx="1835696" cy="1718879"/>
          </a:xfrm>
        </p:spPr>
      </p:pic>
      <p:sp>
        <p:nvSpPr>
          <p:cNvPr id="5" name="4 CuadroTexto"/>
          <p:cNvSpPr txBox="1"/>
          <p:nvPr/>
        </p:nvSpPr>
        <p:spPr>
          <a:xfrm>
            <a:off x="251520" y="1700808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Un niño entre 6 y 12 años, debe comer 4 veces al día.</a:t>
            </a:r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ES" sz="2400" dirty="0"/>
          </a:p>
        </p:txBody>
      </p:sp>
      <p:sp>
        <p:nvSpPr>
          <p:cNvPr id="6" name="5 O"/>
          <p:cNvSpPr/>
          <p:nvPr/>
        </p:nvSpPr>
        <p:spPr bwMode="auto">
          <a:xfrm>
            <a:off x="1835696" y="2420888"/>
            <a:ext cx="4248472" cy="3888432"/>
          </a:xfrm>
          <a:prstGeom prst="flowChartOr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95936" y="335699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Almuerzo</a:t>
            </a:r>
          </a:p>
          <a:p>
            <a:pPr algn="ctr"/>
            <a:r>
              <a:rPr lang="es-CL" dirty="0" smtClean="0"/>
              <a:t>(Comida y ensaladas)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067944" y="494116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Colación (fruta o yogurt).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267744" y="486916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Once o cena</a:t>
            </a:r>
          </a:p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267744" y="335699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Desayuno</a:t>
            </a:r>
          </a:p>
          <a:p>
            <a:r>
              <a:rPr lang="es-CL" dirty="0" smtClean="0"/>
              <a:t>(Leche y pan)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915816" y="45091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4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572000" y="45091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49999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987824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260350"/>
            <a:ext cx="7416800" cy="864394"/>
          </a:xfrm>
        </p:spPr>
        <p:txBody>
          <a:bodyPr/>
          <a:lstStyle/>
          <a:p>
            <a:pPr algn="ctr"/>
            <a:r>
              <a:rPr lang="es-CL" dirty="0" smtClean="0"/>
              <a:t>Actividad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1412875"/>
            <a:ext cx="6697439" cy="5327650"/>
          </a:xfrm>
        </p:spPr>
        <p:txBody>
          <a:bodyPr/>
          <a:lstStyle/>
          <a:p>
            <a:pPr algn="just">
              <a:buNone/>
            </a:pPr>
            <a:r>
              <a:rPr lang="es-CL" dirty="0" smtClean="0"/>
              <a:t>1- ¿Cómo obtiene energía mi cuerpo?</a:t>
            </a:r>
          </a:p>
          <a:p>
            <a:pPr algn="just">
              <a:buNone/>
            </a:pPr>
            <a:r>
              <a:rPr lang="es-CL" dirty="0" smtClean="0"/>
              <a:t>2 -¿Cuáles son los beneficios de los alimentos?</a:t>
            </a:r>
          </a:p>
          <a:p>
            <a:pPr algn="just">
              <a:buNone/>
            </a:pPr>
            <a:r>
              <a:rPr lang="es-CL" dirty="0" smtClean="0"/>
              <a:t>3- ¿Cuál es la importancia del agua en mi cuerpo?</a:t>
            </a:r>
          </a:p>
          <a:p>
            <a:pPr algn="just">
              <a:buNone/>
            </a:pPr>
            <a:r>
              <a:rPr lang="es-CL" dirty="0" smtClean="0"/>
              <a:t>4- ¿Qué es la pirámide alimenticia?</a:t>
            </a:r>
          </a:p>
          <a:p>
            <a:pPr algn="just">
              <a:buNone/>
            </a:pPr>
            <a:r>
              <a:rPr lang="es-CL" dirty="0" smtClean="0"/>
              <a:t>5- Nombra los alimentos que consumes </a:t>
            </a:r>
            <a:r>
              <a:rPr lang="es-CL" dirty="0" smtClean="0"/>
              <a:t>en el </a:t>
            </a:r>
            <a:r>
              <a:rPr lang="es-CL" dirty="0" smtClean="0"/>
              <a:t>día (desayuno, almuerzo, colación y once)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4" y="260350"/>
            <a:ext cx="7633543" cy="792386"/>
          </a:xfrm>
        </p:spPr>
        <p:txBody>
          <a:bodyPr/>
          <a:lstStyle/>
          <a:p>
            <a:r>
              <a:rPr lang="es-CL" dirty="0" smtClean="0"/>
              <a:t>Juego: Rayuela Africana.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1412875"/>
            <a:ext cx="6481415" cy="5327650"/>
          </a:xfrm>
        </p:spPr>
        <p:txBody>
          <a:bodyPr/>
          <a:lstStyle/>
          <a:p>
            <a:pPr algn="just">
              <a:buNone/>
            </a:pPr>
            <a:r>
              <a:rPr lang="es-CL" b="1" dirty="0" smtClean="0"/>
              <a:t>Materiales: </a:t>
            </a:r>
          </a:p>
          <a:p>
            <a:pPr algn="just"/>
            <a:r>
              <a:rPr lang="es-CL" sz="2400" dirty="0" smtClean="0"/>
              <a:t>Cinta adhesiva </a:t>
            </a:r>
            <a:r>
              <a:rPr lang="es-CL" sz="2400" dirty="0" smtClean="0"/>
              <a:t>tape.</a:t>
            </a:r>
            <a:endParaRPr lang="es-CL" sz="2400" dirty="0" smtClean="0"/>
          </a:p>
          <a:p>
            <a:pPr algn="just"/>
            <a:r>
              <a:rPr lang="es-CL" sz="2400" dirty="0" smtClean="0"/>
              <a:t> música (rayuela africana).</a:t>
            </a:r>
          </a:p>
          <a:p>
            <a:pPr algn="just">
              <a:buNone/>
            </a:pPr>
            <a:r>
              <a:rPr lang="es-CL" b="1" dirty="0" smtClean="0"/>
              <a:t>Descripción: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L" sz="2400" dirty="0" smtClean="0"/>
              <a:t>Dibuja en el piso con cinta tape, el siguiente diseño (20x20 cada cuadrado).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L" sz="2400" dirty="0" smtClean="0"/>
              <a:t>Observa el siguiente video explicativo.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L" sz="2400" dirty="0" smtClean="0"/>
              <a:t>A jugar!!!</a:t>
            </a:r>
          </a:p>
          <a:p>
            <a:pPr>
              <a:buNone/>
            </a:pPr>
            <a:r>
              <a:rPr lang="es-CL" sz="2400" dirty="0" smtClean="0"/>
              <a:t>    </a:t>
            </a:r>
          </a:p>
          <a:p>
            <a:endParaRPr lang="es-ES" dirty="0"/>
          </a:p>
        </p:txBody>
      </p:sp>
      <p:pic>
        <p:nvPicPr>
          <p:cNvPr id="4" name="3 Imagen" descr="rayu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653136"/>
            <a:ext cx="194421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192</TotalTime>
  <Words>381</Words>
  <Application>Microsoft Office PowerPoint</Application>
  <PresentationFormat>Presentación en pantalla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template</vt:lpstr>
      <vt:lpstr> Asignatura: Educación Física y Salud. Profesora: Ámbar Fredes</vt:lpstr>
      <vt:lpstr>Diapositiva 2</vt:lpstr>
      <vt:lpstr>Sabías que…</vt:lpstr>
      <vt:lpstr>Función de los alimentos saludables…</vt:lpstr>
      <vt:lpstr>Elección de alimentos y jugos.</vt:lpstr>
      <vt:lpstr>Importancia del agua en nuestro cuerpo.</vt:lpstr>
      <vt:lpstr>Cuántas veces debo comer al día.</vt:lpstr>
      <vt:lpstr>Actividad</vt:lpstr>
      <vt:lpstr>Juego: Rayuela Africana.</vt:lpstr>
      <vt:lpstr>Actividad saludable en casa</vt:lpstr>
      <vt:lpstr>Receta saludable: Galletas de avena.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Ambar</dc:creator>
  <cp:lastModifiedBy>Ambar</cp:lastModifiedBy>
  <cp:revision>19</cp:revision>
  <dcterms:created xsi:type="dcterms:W3CDTF">2020-06-19T19:42:32Z</dcterms:created>
  <dcterms:modified xsi:type="dcterms:W3CDTF">2020-06-20T02:03:03Z</dcterms:modified>
</cp:coreProperties>
</file>