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2" r:id="rId4"/>
    <p:sldId id="257" r:id="rId5"/>
    <p:sldId id="258" r:id="rId6"/>
    <p:sldId id="259" r:id="rId7"/>
    <p:sldId id="260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A558A91-1AA1-4198-B2D3-626921898CF3}" type="datetimeFigureOut">
              <a:rPr lang="es-CL" smtClean="0"/>
              <a:t>07-06-2020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C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7236C40-6099-458D-8D19-81E9C620CA6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8A91-1AA1-4198-B2D3-626921898CF3}" type="datetimeFigureOut">
              <a:rPr lang="es-CL" smtClean="0"/>
              <a:t>07-06-2020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6C40-6099-458D-8D19-81E9C620CA6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8A91-1AA1-4198-B2D3-626921898CF3}" type="datetimeFigureOut">
              <a:rPr lang="es-CL" smtClean="0"/>
              <a:t>07-06-2020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6C40-6099-458D-8D19-81E9C620CA6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A558A91-1AA1-4198-B2D3-626921898CF3}" type="datetimeFigureOut">
              <a:rPr lang="es-CL" smtClean="0"/>
              <a:t>07-06-2020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6C40-6099-458D-8D19-81E9C620CA6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A558A91-1AA1-4198-B2D3-626921898CF3}" type="datetimeFigureOut">
              <a:rPr lang="es-CL" smtClean="0"/>
              <a:t>07-06-2020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7236C40-6099-458D-8D19-81E9C620CA65}" type="slidenum">
              <a:rPr lang="es-CL" smtClean="0"/>
              <a:t>‹Nº›</a:t>
            </a:fld>
            <a:endParaRPr lang="es-CL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A558A91-1AA1-4198-B2D3-626921898CF3}" type="datetimeFigureOut">
              <a:rPr lang="es-CL" smtClean="0"/>
              <a:t>07-06-2020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7236C40-6099-458D-8D19-81E9C620CA6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A558A91-1AA1-4198-B2D3-626921898CF3}" type="datetimeFigureOut">
              <a:rPr lang="es-CL" smtClean="0"/>
              <a:t>07-06-2020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7236C40-6099-458D-8D19-81E9C620CA65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8A91-1AA1-4198-B2D3-626921898CF3}" type="datetimeFigureOut">
              <a:rPr lang="es-CL" smtClean="0"/>
              <a:t>07-06-2020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6C40-6099-458D-8D19-81E9C620CA6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A558A91-1AA1-4198-B2D3-626921898CF3}" type="datetimeFigureOut">
              <a:rPr lang="es-CL" smtClean="0"/>
              <a:t>07-06-2020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7236C40-6099-458D-8D19-81E9C620CA6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A558A91-1AA1-4198-B2D3-626921898CF3}" type="datetimeFigureOut">
              <a:rPr lang="es-CL" smtClean="0"/>
              <a:t>07-06-2020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7236C40-6099-458D-8D19-81E9C620CA65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A558A91-1AA1-4198-B2D3-626921898CF3}" type="datetimeFigureOut">
              <a:rPr lang="es-CL" smtClean="0"/>
              <a:t>07-06-2020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7236C40-6099-458D-8D19-81E9C620CA65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A558A91-1AA1-4198-B2D3-626921898CF3}" type="datetimeFigureOut">
              <a:rPr lang="es-CL" smtClean="0"/>
              <a:t>07-06-2020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7236C40-6099-458D-8D19-81E9C620CA65}" type="slidenum">
              <a:rPr lang="es-CL" smtClean="0"/>
              <a:t>‹Nº›</a:t>
            </a:fld>
            <a:endParaRPr lang="es-C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1640" y="2276872"/>
            <a:ext cx="6766768" cy="2160241"/>
          </a:xfrm>
        </p:spPr>
        <p:txBody>
          <a:bodyPr>
            <a:normAutofit/>
          </a:bodyPr>
          <a:lstStyle/>
          <a:p>
            <a:pPr algn="ctr"/>
            <a:r>
              <a:rPr lang="es-CL" sz="6000" dirty="0" smtClean="0"/>
              <a:t>ARTES </a:t>
            </a:r>
            <a:r>
              <a:rPr lang="es-CL" sz="6000" dirty="0"/>
              <a:t>VISUALES</a:t>
            </a:r>
            <a:br>
              <a:rPr lang="es-CL" sz="6000" dirty="0"/>
            </a:br>
            <a:r>
              <a:rPr lang="es-CL" sz="6000" dirty="0"/>
              <a:t>5° </a:t>
            </a:r>
            <a:r>
              <a:rPr lang="es-CL" sz="6000" dirty="0" smtClean="0"/>
              <a:t>básico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5661248"/>
            <a:ext cx="6768752" cy="1008112"/>
          </a:xfrm>
        </p:spPr>
        <p:txBody>
          <a:bodyPr/>
          <a:lstStyle/>
          <a:p>
            <a:pPr algn="l"/>
            <a:r>
              <a:rPr lang="es-CL" sz="2400" b="1" dirty="0"/>
              <a:t>Profesora: Marjorie Lizana Vergara.</a:t>
            </a:r>
          </a:p>
          <a:p>
            <a:pPr algn="l"/>
            <a:r>
              <a:rPr lang="es-CL" sz="2400" b="1" dirty="0"/>
              <a:t>Mail: profesora.marjorielizana@gmail.com</a:t>
            </a:r>
          </a:p>
          <a:p>
            <a:pPr algn="l"/>
            <a:endParaRPr lang="es-CL" dirty="0"/>
          </a:p>
        </p:txBody>
      </p:sp>
      <p:pic>
        <p:nvPicPr>
          <p:cNvPr id="4" name="3 Imagen" descr="insigni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7934"/>
            <a:ext cx="936104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n relacionad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05064"/>
            <a:ext cx="15716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apices de colores animados 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974" y="332656"/>
            <a:ext cx="6840760" cy="167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39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uedes Hacerlo GIFs - Get the best GIF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056784" cy="495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6. CONCLUSIÓN - Las claves para una vida san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81128"/>
            <a:ext cx="2834752" cy="202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29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76672"/>
            <a:ext cx="7560840" cy="1584176"/>
          </a:xfrm>
        </p:spPr>
        <p:txBody>
          <a:bodyPr>
            <a:noAutofit/>
          </a:bodyPr>
          <a:lstStyle/>
          <a:p>
            <a:r>
              <a:rPr lang="es-CL" sz="2400" b="1" dirty="0">
                <a:effectLst/>
              </a:rPr>
              <a:t>OA 1:Crear trabajos de arte y diseños a partir de sus propias ideas y de la observación </a:t>
            </a:r>
            <a:r>
              <a:rPr lang="es-CL" sz="2400" b="1" dirty="0" smtClean="0">
                <a:effectLst/>
              </a:rPr>
              <a:t>del entorno cultural de  </a:t>
            </a:r>
            <a:r>
              <a:rPr lang="es-CL" sz="2400" b="1" dirty="0">
                <a:effectLst/>
              </a:rPr>
              <a:t>Chile, su paisaje y sus costumbres en el pasado y en el </a:t>
            </a:r>
            <a:r>
              <a:rPr lang="es-CL" sz="2400" b="1" dirty="0" smtClean="0">
                <a:effectLst/>
              </a:rPr>
              <a:t>presente.</a:t>
            </a:r>
            <a:endParaRPr lang="es-CL" sz="2400" b="1" dirty="0"/>
          </a:p>
        </p:txBody>
      </p:sp>
      <p:sp>
        <p:nvSpPr>
          <p:cNvPr id="5" name="AutoShape 2" descr="Lápices de Colores"/>
          <p:cNvSpPr>
            <a:spLocks noChangeAspect="1" noChangeArrowheads="1"/>
          </p:cNvSpPr>
          <p:nvPr/>
        </p:nvSpPr>
        <p:spPr bwMode="auto">
          <a:xfrm>
            <a:off x="155575" y="-22860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53" name="Picture 5" descr="Lápices de Color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30" y="184482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iestas Patrias Chile Sticker by Unimar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86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73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260648"/>
            <a:ext cx="6696744" cy="1145282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 smtClean="0"/>
              <a:t>Zonas Naturales de Chile </a:t>
            </a:r>
            <a:br>
              <a:rPr lang="es-CL" dirty="0" smtClean="0"/>
            </a:br>
            <a:r>
              <a:rPr lang="es-CL" dirty="0" smtClean="0"/>
              <a:t>y </a:t>
            </a:r>
            <a:r>
              <a:rPr lang="es-CL" dirty="0"/>
              <a:t>sus paisajes.</a:t>
            </a:r>
          </a:p>
        </p:txBody>
      </p:sp>
      <p:pic>
        <p:nvPicPr>
          <p:cNvPr id="6146" name="Picture 2" descr="Zonas&#10;Naturales&#10;de Chile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" r="44398"/>
          <a:stretch/>
        </p:blipFill>
        <p:spPr bwMode="auto">
          <a:xfrm>
            <a:off x="2627784" y="1628799"/>
            <a:ext cx="3816424" cy="502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3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r>
              <a:rPr lang="es-CL" dirty="0" smtClean="0"/>
              <a:t>Paisajes del Norte  Grande</a:t>
            </a:r>
            <a:endParaRPr lang="es-CL" dirty="0"/>
          </a:p>
        </p:txBody>
      </p:sp>
      <p:pic>
        <p:nvPicPr>
          <p:cNvPr id="1026" name="Picture 2" descr="Paisajes del Norte Grande&#10;Tamarugo&#10;Farellón Costero&#10;Iquique&#10;Lago Chungará&#10;Valle de la Luna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9" t="70176" r="42864"/>
          <a:stretch/>
        </p:blipFill>
        <p:spPr bwMode="auto">
          <a:xfrm>
            <a:off x="3275856" y="4797152"/>
            <a:ext cx="2563091" cy="180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aisajes del Norte Grande&#10;Tamarugo&#10;Farellón Costero&#10;Iquique&#10;Lago Chungará&#10;Valle de la Luna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7" t="56475" r="1664" b="12157"/>
          <a:stretch/>
        </p:blipFill>
        <p:spPr bwMode="auto">
          <a:xfrm>
            <a:off x="5940152" y="3717032"/>
            <a:ext cx="2995207" cy="189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aisajes del Norte Grande&#10;Tamarugo&#10;Farellón Costero&#10;Iquique&#10;Lago Chungará&#10;Valle de la Luna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" t="44020" r="65431" b="32119"/>
          <a:stretch/>
        </p:blipFill>
        <p:spPr bwMode="auto">
          <a:xfrm>
            <a:off x="395536" y="3406126"/>
            <a:ext cx="2736304" cy="154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aisajes del Norte Grande&#10;Tamarugo&#10;Farellón Costero&#10;Iquique&#10;Lago Chungará&#10;Valle de la Luna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1" t="15474" r="3558" b="48573"/>
          <a:stretch/>
        </p:blipFill>
        <p:spPr bwMode="auto">
          <a:xfrm>
            <a:off x="4788024" y="1368283"/>
            <a:ext cx="3618662" cy="217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aisajes del Norte Grande&#10;Tamarugo&#10;Farellón Costero&#10;Iquique&#10;Lago Chungará&#10;Valle de la Luna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8" t="12950" r="55705" b="57586"/>
          <a:stretch/>
        </p:blipFill>
        <p:spPr bwMode="auto">
          <a:xfrm>
            <a:off x="1756017" y="1559188"/>
            <a:ext cx="2638758" cy="177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260648"/>
            <a:ext cx="7139136" cy="936104"/>
          </a:xfrm>
        </p:spPr>
        <p:txBody>
          <a:bodyPr/>
          <a:lstStyle/>
          <a:p>
            <a:r>
              <a:rPr lang="es-CL" dirty="0" smtClean="0"/>
              <a:t>Paisaje del Norte Chico</a:t>
            </a:r>
            <a:endParaRPr lang="es-CL" dirty="0"/>
          </a:p>
        </p:txBody>
      </p:sp>
      <p:pic>
        <p:nvPicPr>
          <p:cNvPr id="2050" name="Picture 2" descr="Paisajes del Norte Chico&#10;Valle del Elqui&#10;La Serena&#10;Nevado Ojos del Salado, mayor&#10;altitud del territorio Chileno.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4" r="57788" b="48921"/>
          <a:stretch/>
        </p:blipFill>
        <p:spPr bwMode="auto">
          <a:xfrm>
            <a:off x="683568" y="1484784"/>
            <a:ext cx="364357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aisajes del Norte Chico&#10;Valle del Elqui&#10;La Serena&#10;Nevado Ojos del Salado, mayor&#10;altitud del territorio Chileno.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8" t="56511" r="28585" b="3855"/>
          <a:stretch/>
        </p:blipFill>
        <p:spPr bwMode="auto">
          <a:xfrm>
            <a:off x="5076056" y="1484784"/>
            <a:ext cx="3449780" cy="238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aisajes del Norte Chico&#10;Valle del Elqui&#10;La Serena&#10;Nevado Ojos del Salado, mayor&#10;altitud del territorio Chileno.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6" t="19524" r="-1" b="49152"/>
          <a:stretch/>
        </p:blipFill>
        <p:spPr bwMode="auto">
          <a:xfrm>
            <a:off x="2885395" y="4149080"/>
            <a:ext cx="4381322" cy="218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74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/>
          <a:lstStyle/>
          <a:p>
            <a:r>
              <a:rPr lang="es-CL" dirty="0" smtClean="0"/>
              <a:t>Paisajes de la Zona Central</a:t>
            </a:r>
            <a:endParaRPr lang="es-CL" dirty="0"/>
          </a:p>
        </p:txBody>
      </p:sp>
      <p:pic>
        <p:nvPicPr>
          <p:cNvPr id="3074" name="Picture 2" descr="Paisajes de la Zona Central&#10;Valparaíso Viñedos&#10;Santiago Cajón del Maipo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2" t="58837" r="5609" b="6570"/>
          <a:stretch/>
        </p:blipFill>
        <p:spPr bwMode="auto">
          <a:xfrm>
            <a:off x="4662881" y="4142509"/>
            <a:ext cx="401620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aisajes de la Zona Central&#10;Valparaíso Viñedos&#10;Santiago Cajón del Maipo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60206" r="54123" b="7063"/>
          <a:stretch/>
        </p:blipFill>
        <p:spPr bwMode="auto">
          <a:xfrm>
            <a:off x="451795" y="4204029"/>
            <a:ext cx="3782291" cy="216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aisajes de la Zona Central&#10;Valparaíso Viñedos&#10;Santiago Cajón del Maipo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2" t="17200" r="6004" b="43778"/>
          <a:stretch/>
        </p:blipFill>
        <p:spPr bwMode="auto">
          <a:xfrm>
            <a:off x="4662074" y="1340768"/>
            <a:ext cx="3981380" cy="25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aisajes de la Zona Central&#10;Valparaíso Viñedos&#10;Santiago Cajón del Maipo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" t="17200" r="54241" b="43778"/>
          <a:stretch/>
        </p:blipFill>
        <p:spPr bwMode="auto">
          <a:xfrm>
            <a:off x="417724" y="1340768"/>
            <a:ext cx="3769033" cy="25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78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1763" y="260648"/>
            <a:ext cx="6480720" cy="1001266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Paisajes de la Zona Sur</a:t>
            </a:r>
            <a:endParaRPr lang="es-CL" dirty="0"/>
          </a:p>
        </p:txBody>
      </p:sp>
      <p:pic>
        <p:nvPicPr>
          <p:cNvPr id="4098" name="Picture 2" descr="Paisajes de la Zona Sur&#10;Puerto Varas&#10;Parque Nacional Conguillio&#10;Palafitos de Chiloé&#10;Bosque&#10;Valdiviano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3" t="61626" r="3197" b="5986"/>
          <a:stretch/>
        </p:blipFill>
        <p:spPr bwMode="auto">
          <a:xfrm>
            <a:off x="5220072" y="4394479"/>
            <a:ext cx="3255819" cy="220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aisajes de la Zona Sur&#10;Puerto Varas&#10;Parque Nacional Conguillio&#10;Palafitos de Chiloé&#10;Bosque&#10;Valdiviano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3" t="64681" r="42043" b="5541"/>
          <a:stretch/>
        </p:blipFill>
        <p:spPr bwMode="auto">
          <a:xfrm>
            <a:off x="857138" y="4572000"/>
            <a:ext cx="3893127" cy="202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aisajes de la Zona Sur&#10;Puerto Varas&#10;Parque Nacional Conguillio&#10;Palafitos de Chiloé&#10;Bosque&#10;Valdiviano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8" t="20479" r="12527" b="41411"/>
          <a:stretch/>
        </p:blipFill>
        <p:spPr bwMode="auto">
          <a:xfrm>
            <a:off x="4750264" y="1414458"/>
            <a:ext cx="3429389" cy="259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aisajes de la Zona Sur&#10;Puerto Varas&#10;Parque Nacional Conguillio&#10;Palafitos de Chiloé&#10;Bosque&#10;Valdiviano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7" t="20072" r="52442" b="37356"/>
          <a:stretch/>
        </p:blipFill>
        <p:spPr bwMode="auto">
          <a:xfrm>
            <a:off x="1547663" y="1262705"/>
            <a:ext cx="227214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49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7243" y="188640"/>
            <a:ext cx="6419056" cy="1073274"/>
          </a:xfrm>
        </p:spPr>
        <p:txBody>
          <a:bodyPr/>
          <a:lstStyle/>
          <a:p>
            <a:r>
              <a:rPr lang="es-CL" dirty="0" smtClean="0"/>
              <a:t>Paisajes Zona Austral</a:t>
            </a:r>
            <a:endParaRPr lang="es-CL" dirty="0"/>
          </a:p>
        </p:txBody>
      </p:sp>
      <p:pic>
        <p:nvPicPr>
          <p:cNvPr id="5122" name="Picture 2" descr="Paisajes Zona Austral&#10;Punta Arenas Campos de Hielo Sur&#10;Cerro Castillo Parque Nacional&#10;Torres del Paine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4" t="56358" r="50455" b="4154"/>
          <a:stretch/>
        </p:blipFill>
        <p:spPr bwMode="auto">
          <a:xfrm>
            <a:off x="939362" y="3862148"/>
            <a:ext cx="3380509" cy="263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aisajes Zona Austral&#10;Punta Arenas Campos de Hielo Sur&#10;Cerro Castillo Parque Nacional&#10;Torres del Paine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9" t="23314" r="7674" b="45928"/>
          <a:stretch/>
        </p:blipFill>
        <p:spPr bwMode="auto">
          <a:xfrm>
            <a:off x="5148064" y="1362812"/>
            <a:ext cx="3672994" cy="205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aisajes Zona Austral&#10;Punta Arenas Campos de Hielo Sur&#10;Cerro Castillo Parque Nacional&#10;Torres del Paine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" t="23521" r="50758" b="46463"/>
          <a:stretch/>
        </p:blipFill>
        <p:spPr bwMode="auto">
          <a:xfrm>
            <a:off x="703452" y="1412371"/>
            <a:ext cx="3852327" cy="200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aisajes Zona Austral&#10;Punta Arenas Campos de Hielo Sur&#10;Cerro Castillo Parque Nacional&#10;Torres del Paine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4" t="56029" r="11601" b="4691"/>
          <a:stretch/>
        </p:blipFill>
        <p:spPr bwMode="auto">
          <a:xfrm>
            <a:off x="5081525" y="3933056"/>
            <a:ext cx="3338947" cy="261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27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497843"/>
            <a:ext cx="4536504" cy="929258"/>
          </a:xfrm>
        </p:spPr>
        <p:txBody>
          <a:bodyPr>
            <a:normAutofit/>
          </a:bodyPr>
          <a:lstStyle/>
          <a:p>
            <a:pPr algn="ctr"/>
            <a:r>
              <a:rPr lang="es-CL" sz="4400" dirty="0" smtClean="0"/>
              <a:t>Actividad</a:t>
            </a:r>
            <a:endParaRPr lang="es-CL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253906" y="1628800"/>
            <a:ext cx="7992888" cy="4680520"/>
          </a:xfrm>
        </p:spPr>
        <p:txBody>
          <a:bodyPr>
            <a:normAutofit/>
          </a:bodyPr>
          <a:lstStyle/>
          <a:p>
            <a:r>
              <a:rPr lang="es-CL" sz="1800" dirty="0" smtClean="0"/>
              <a:t>Elige uno de  los  paisajes  observados en la presentación, luego dibújalo y coloréalo en tu croquera siguiendo las siguientes instrucciones:</a:t>
            </a:r>
          </a:p>
          <a:p>
            <a:endParaRPr lang="es-CL" sz="1600" dirty="0" smtClean="0"/>
          </a:p>
          <a:p>
            <a:pPr>
              <a:buFont typeface="Wingdings" pitchFamily="2" charset="2"/>
              <a:buChar char="ü"/>
            </a:pPr>
            <a:r>
              <a:rPr lang="es-CL" sz="1600" dirty="0" smtClean="0"/>
              <a:t>1.- Realiza en una hoja de tu croquera un margen de 1 centímetro, utiliza regla y lápiz grafito. ( Es importante la supervisión de un adulto).</a:t>
            </a:r>
          </a:p>
          <a:p>
            <a:pPr marL="64008" indent="0">
              <a:buNone/>
            </a:pPr>
            <a:endParaRPr lang="es-CL" sz="1600" dirty="0" smtClean="0"/>
          </a:p>
          <a:p>
            <a:pPr>
              <a:buFont typeface="Wingdings" pitchFamily="2" charset="2"/>
              <a:buChar char="ü"/>
            </a:pPr>
            <a:r>
              <a:rPr lang="es-CL" sz="1600" dirty="0" smtClean="0"/>
              <a:t>2.- Dibuja dentro del margen el paisaje que elegiste, el dibujo lo puedes realizar  de forma horizontal o vertical.</a:t>
            </a:r>
          </a:p>
          <a:p>
            <a:pPr marL="64008" indent="0">
              <a:buNone/>
            </a:pPr>
            <a:endParaRPr lang="es-CL" sz="1600" dirty="0" smtClean="0"/>
          </a:p>
          <a:p>
            <a:pPr>
              <a:buFont typeface="Wingdings" pitchFamily="2" charset="2"/>
              <a:buChar char="ü"/>
            </a:pPr>
            <a:r>
              <a:rPr lang="es-CL" sz="1600" dirty="0" smtClean="0"/>
              <a:t>3.- Utiliza  lápices de madera</a:t>
            </a:r>
            <a:r>
              <a:rPr lang="es-CL" sz="1600" dirty="0"/>
              <a:t> </a:t>
            </a:r>
            <a:r>
              <a:rPr lang="es-CL" sz="1600" dirty="0" smtClean="0"/>
              <a:t>para colorear, (</a:t>
            </a:r>
            <a:r>
              <a:rPr lang="es-CL" sz="1600" b="1" dirty="0" smtClean="0"/>
              <a:t>NO</a:t>
            </a:r>
            <a:r>
              <a:rPr lang="es-CL" sz="1600" dirty="0" smtClean="0"/>
              <a:t> uses lápices scriptos).</a:t>
            </a:r>
          </a:p>
          <a:p>
            <a:pPr>
              <a:buFont typeface="Wingdings" pitchFamily="2" charset="2"/>
              <a:buChar char="ü"/>
            </a:pPr>
            <a:endParaRPr lang="es-CL" sz="1600" dirty="0" smtClean="0"/>
          </a:p>
          <a:p>
            <a:pPr>
              <a:buFont typeface="Wingdings" pitchFamily="2" charset="2"/>
              <a:buChar char="ü"/>
            </a:pPr>
            <a:r>
              <a:rPr lang="es-CL" sz="1600" dirty="0" smtClean="0"/>
              <a:t>4.- Escribe el nombre del paisaje dibujado</a:t>
            </a:r>
            <a:r>
              <a:rPr lang="es-CL" sz="1800" dirty="0" smtClean="0"/>
              <a:t>.</a:t>
            </a:r>
            <a:endParaRPr lang="es-CL" sz="1800" dirty="0"/>
          </a:p>
          <a:p>
            <a:pPr marL="64008" indent="0">
              <a:buNone/>
            </a:pPr>
            <a:endParaRPr lang="es-CL" sz="1800" dirty="0" smtClean="0"/>
          </a:p>
          <a:p>
            <a:pPr marL="64008" indent="0">
              <a:buNone/>
            </a:pPr>
            <a:r>
              <a:rPr lang="es-CL" sz="1800" b="1" dirty="0" smtClean="0"/>
              <a:t>Importante : Colorear  </a:t>
            </a:r>
            <a:r>
              <a:rPr lang="es-CL" sz="1800" b="1" dirty="0"/>
              <a:t>paisaje en un sentido, evitando rayones</a:t>
            </a:r>
            <a:r>
              <a:rPr lang="es-CL" sz="1800" b="1" dirty="0" smtClean="0"/>
              <a:t>.</a:t>
            </a:r>
            <a:endParaRPr lang="es-CL" sz="1800" b="1" dirty="0"/>
          </a:p>
        </p:txBody>
      </p:sp>
      <p:pic>
        <p:nvPicPr>
          <p:cNvPr id="4098" name="Picture 2" descr="Gifs de lapices - Imagui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066" y="4523799"/>
            <a:ext cx="1842934" cy="234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xamen Escribir Sticker for iOS &amp; Android | GI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-891480"/>
            <a:ext cx="3600400" cy="301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89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112</TotalTime>
  <Words>182</Words>
  <Application>Microsoft Office PowerPoint</Application>
  <PresentationFormat>Presentación en pantalla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Brío</vt:lpstr>
      <vt:lpstr>ARTES VISUALES 5° básico</vt:lpstr>
      <vt:lpstr>OA 1:Crear trabajos de arte y diseños a partir de sus propias ideas y de la observación del entorno cultural de  Chile, su paisaje y sus costumbres en el pasado y en el presente.</vt:lpstr>
      <vt:lpstr>Zonas Naturales de Chile  y sus paisajes.</vt:lpstr>
      <vt:lpstr>Paisajes del Norte  Grande</vt:lpstr>
      <vt:lpstr>Paisaje del Norte Chico</vt:lpstr>
      <vt:lpstr>Paisajes de la Zona Central</vt:lpstr>
      <vt:lpstr>Paisajes de la Zona Sur</vt:lpstr>
      <vt:lpstr>Paisajes Zona Austral</vt:lpstr>
      <vt:lpstr>Actividad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ARTES VISUALES 5° básico</dc:title>
  <dc:creator>Marjorie Lizana Vergara</dc:creator>
  <cp:lastModifiedBy>Usuario de Windows</cp:lastModifiedBy>
  <cp:revision>18</cp:revision>
  <dcterms:created xsi:type="dcterms:W3CDTF">2020-06-04T16:07:32Z</dcterms:created>
  <dcterms:modified xsi:type="dcterms:W3CDTF">2020-06-07T22:15:46Z</dcterms:modified>
</cp:coreProperties>
</file>