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59" r:id="rId5"/>
    <p:sldId id="264" r:id="rId6"/>
    <p:sldId id="260" r:id="rId7"/>
    <p:sldId id="263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1BDE01-C46A-4F53-B6E2-36E9973DE51E}" type="datetimeFigureOut">
              <a:rPr lang="es-CL" smtClean="0"/>
              <a:t>14-06-2020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647FA3-C0C8-4D3C-A400-B5794D1A5FEF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BDE01-C46A-4F53-B6E2-36E9973DE51E}" type="datetimeFigureOut">
              <a:rPr lang="es-CL" smtClean="0"/>
              <a:t>14-06-2020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47FA3-C0C8-4D3C-A400-B5794D1A5F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81BDE01-C46A-4F53-B6E2-36E9973DE51E}" type="datetimeFigureOut">
              <a:rPr lang="es-CL" smtClean="0"/>
              <a:t>14-06-2020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647FA3-C0C8-4D3C-A400-B5794D1A5F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BDE01-C46A-4F53-B6E2-36E9973DE51E}" type="datetimeFigureOut">
              <a:rPr lang="es-CL" smtClean="0"/>
              <a:t>14-06-2020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47FA3-C0C8-4D3C-A400-B5794D1A5F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1BDE01-C46A-4F53-B6E2-36E9973DE51E}" type="datetimeFigureOut">
              <a:rPr lang="es-CL" smtClean="0"/>
              <a:t>14-06-2020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E647FA3-C0C8-4D3C-A400-B5794D1A5FEF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BDE01-C46A-4F53-B6E2-36E9973DE51E}" type="datetimeFigureOut">
              <a:rPr lang="es-CL" smtClean="0"/>
              <a:t>14-06-2020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47FA3-C0C8-4D3C-A400-B5794D1A5F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BDE01-C46A-4F53-B6E2-36E9973DE51E}" type="datetimeFigureOut">
              <a:rPr lang="es-CL" smtClean="0"/>
              <a:t>14-06-2020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47FA3-C0C8-4D3C-A400-B5794D1A5F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BDE01-C46A-4F53-B6E2-36E9973DE51E}" type="datetimeFigureOut">
              <a:rPr lang="es-CL" smtClean="0"/>
              <a:t>14-06-2020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47FA3-C0C8-4D3C-A400-B5794D1A5F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1BDE01-C46A-4F53-B6E2-36E9973DE51E}" type="datetimeFigureOut">
              <a:rPr lang="es-CL" smtClean="0"/>
              <a:t>14-06-2020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47FA3-C0C8-4D3C-A400-B5794D1A5F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BDE01-C46A-4F53-B6E2-36E9973DE51E}" type="datetimeFigureOut">
              <a:rPr lang="es-CL" smtClean="0"/>
              <a:t>14-06-2020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47FA3-C0C8-4D3C-A400-B5794D1A5F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BDE01-C46A-4F53-B6E2-36E9973DE51E}" type="datetimeFigureOut">
              <a:rPr lang="es-CL" smtClean="0"/>
              <a:t>14-06-2020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47FA3-C0C8-4D3C-A400-B5794D1A5FEF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1BDE01-C46A-4F53-B6E2-36E9973DE51E}" type="datetimeFigureOut">
              <a:rPr lang="es-CL" smtClean="0"/>
              <a:t>14-06-2020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647FA3-C0C8-4D3C-A400-B5794D1A5FEF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rofesora.marjorielizana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63888" y="620688"/>
            <a:ext cx="5105400" cy="3444232"/>
          </a:xfrm>
        </p:spPr>
        <p:txBody>
          <a:bodyPr/>
          <a:lstStyle/>
          <a:p>
            <a:pPr algn="ctr"/>
            <a:r>
              <a:rPr lang="es-CL" dirty="0" smtClean="0"/>
              <a:t>Matemática</a:t>
            </a:r>
            <a:br>
              <a:rPr lang="es-CL" dirty="0" smtClean="0"/>
            </a:br>
            <a:r>
              <a:rPr lang="es-CL" dirty="0" smtClean="0"/>
              <a:t>5°básico</a:t>
            </a:r>
            <a:br>
              <a:rPr lang="es-CL" dirty="0" smtClean="0"/>
            </a:br>
            <a:r>
              <a:rPr lang="es-CL" dirty="0" smtClean="0"/>
              <a:t>Lección 2: Multiplicación y división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71800" y="5229200"/>
            <a:ext cx="5690842" cy="1008112"/>
          </a:xfrm>
        </p:spPr>
        <p:txBody>
          <a:bodyPr/>
          <a:lstStyle/>
          <a:p>
            <a:pPr algn="l"/>
            <a:r>
              <a:rPr lang="es-CL" dirty="0"/>
              <a:t>Profesora : Marjorie Lizana Vergara.</a:t>
            </a:r>
          </a:p>
          <a:p>
            <a:pPr algn="l"/>
            <a:r>
              <a:rPr lang="es-CL" dirty="0"/>
              <a:t>Mail: </a:t>
            </a:r>
            <a:r>
              <a:rPr lang="es-CL" dirty="0">
                <a:hlinkClick r:id="rId2"/>
              </a:rPr>
              <a:t>profesora.marjorielizana@gmail.com</a:t>
            </a:r>
            <a:endParaRPr lang="es-CL" dirty="0"/>
          </a:p>
          <a:p>
            <a:endParaRPr lang="es-CL" dirty="0"/>
          </a:p>
        </p:txBody>
      </p:sp>
      <p:pic>
        <p:nvPicPr>
          <p:cNvPr id="5" name="4 Imagen" descr="insign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90" y="116632"/>
            <a:ext cx="645105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Gifs de lapices - Imagui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14" y="1772816"/>
            <a:ext cx="1842934" cy="234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08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419056" cy="1143000"/>
          </a:xfrm>
        </p:spPr>
        <p:txBody>
          <a:bodyPr>
            <a:normAutofit/>
          </a:bodyPr>
          <a:lstStyle/>
          <a:p>
            <a:r>
              <a:rPr lang="es-CL" sz="2800" dirty="0"/>
              <a:t>OA: </a:t>
            </a:r>
            <a:r>
              <a:rPr lang="es-CL" sz="2800" dirty="0">
                <a:solidFill>
                  <a:schemeClr val="tx1"/>
                </a:solidFill>
              </a:rPr>
              <a:t>Resolver </a:t>
            </a:r>
            <a:r>
              <a:rPr lang="es-CL" sz="2800" dirty="0" smtClean="0">
                <a:solidFill>
                  <a:schemeClr val="tx1"/>
                </a:solidFill>
              </a:rPr>
              <a:t> </a:t>
            </a:r>
            <a:r>
              <a:rPr lang="es-CL" sz="2800" dirty="0">
                <a:solidFill>
                  <a:schemeClr val="tx1"/>
                </a:solidFill>
              </a:rPr>
              <a:t>divisiones  de diversos </a:t>
            </a:r>
            <a:r>
              <a:rPr lang="es-CL" sz="2800" dirty="0" smtClean="0">
                <a:solidFill>
                  <a:schemeClr val="tx1"/>
                </a:solidFill>
              </a:rPr>
              <a:t>números naturales .</a:t>
            </a:r>
            <a:endParaRPr lang="es-CL" sz="2800" dirty="0">
              <a:solidFill>
                <a:schemeClr val="tx1"/>
              </a:solidFill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611560" y="1556792"/>
            <a:ext cx="7239000" cy="4536504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s-CL" dirty="0" smtClean="0"/>
              <a:t>Lección 2: Multiplicación y División.</a:t>
            </a:r>
          </a:p>
          <a:p>
            <a:pPr>
              <a:spcBef>
                <a:spcPts val="0"/>
              </a:spcBef>
            </a:pPr>
            <a:endParaRPr lang="es-CL" dirty="0" smtClean="0"/>
          </a:p>
          <a:p>
            <a:pPr>
              <a:spcBef>
                <a:spcPts val="0"/>
              </a:spcBef>
            </a:pPr>
            <a:r>
              <a:rPr lang="es-CL" dirty="0" smtClean="0"/>
              <a:t>Indicaciones generales:</a:t>
            </a:r>
          </a:p>
          <a:p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 smtClean="0"/>
              <a:t>1.- Observa presentación.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/>
              <a:t>2</a:t>
            </a:r>
            <a:r>
              <a:rPr lang="es-CL" sz="2000" dirty="0" smtClean="0"/>
              <a:t>.- </a:t>
            </a:r>
            <a:r>
              <a:rPr lang="es-CL" sz="2000" dirty="0"/>
              <a:t>O</a:t>
            </a:r>
            <a:r>
              <a:rPr lang="es-CL" sz="2000" dirty="0" smtClean="0"/>
              <a:t>bserva y comenta ejemplos de la página 67,68 y 69 del </a:t>
            </a:r>
            <a:r>
              <a:rPr lang="es-CL" sz="2000" b="1" dirty="0" smtClean="0"/>
              <a:t>texto</a:t>
            </a:r>
            <a:r>
              <a:rPr lang="es-CL" sz="2000" dirty="0" smtClean="0"/>
              <a:t> de matemática, resuelve la página 70. (Clase zoom martes 16 de junio 11:00hrs).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 smtClean="0"/>
              <a:t>3.- Realiza las actividades de la páginas 25,26 y 27 del </a:t>
            </a:r>
            <a:r>
              <a:rPr lang="es-CL" sz="2000" b="1" dirty="0" smtClean="0"/>
              <a:t>cuaderno de ejercicios.</a:t>
            </a:r>
            <a:r>
              <a:rPr lang="es-CL" sz="2000" dirty="0" smtClean="0"/>
              <a:t> </a:t>
            </a:r>
            <a:r>
              <a:rPr lang="es-CL" sz="2000" dirty="0"/>
              <a:t>(Retroalimentación de la actividad en clase zoom del día martes 23 de </a:t>
            </a:r>
            <a:r>
              <a:rPr lang="es-CL" sz="2000" dirty="0" smtClean="0"/>
              <a:t>junio 11:00 hrs).</a:t>
            </a:r>
            <a:endParaRPr lang="es-CL" sz="2000" dirty="0"/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/>
              <a:t>4</a:t>
            </a:r>
            <a:r>
              <a:rPr lang="es-CL" sz="2000" dirty="0" smtClean="0"/>
              <a:t>.- No enviar fotos del cuaderno de ejercicios, este se revisará cuando volvamos a clases presenciales.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 smtClean="0"/>
              <a:t>5.- No olvides que para las clases online debes tener tu libro y cuaderno de ejercicios de la asignatura.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88546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7898" y="1412776"/>
            <a:ext cx="7610354" cy="4896544"/>
          </a:xfrm>
        </p:spPr>
        <p:txBody>
          <a:bodyPr/>
          <a:lstStyle/>
          <a:p>
            <a:r>
              <a:rPr lang="es-CL" dirty="0" smtClean="0"/>
              <a:t>La división es la repartición equitativa.</a:t>
            </a:r>
          </a:p>
          <a:p>
            <a:r>
              <a:rPr lang="es-CL" dirty="0" smtClean="0"/>
              <a:t>Consiste en encontrar cuantas veces un número contiene a otro número.</a:t>
            </a:r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475656" y="404664"/>
            <a:ext cx="4690864" cy="55432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La división </a:t>
            </a:r>
            <a:endParaRPr lang="es-C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" r="2907"/>
          <a:stretch/>
        </p:blipFill>
        <p:spPr bwMode="auto">
          <a:xfrm>
            <a:off x="637309" y="3284984"/>
            <a:ext cx="3532909" cy="2342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3" t="36014" r="1448" b="6977"/>
          <a:stretch/>
        </p:blipFill>
        <p:spPr bwMode="auto">
          <a:xfrm>
            <a:off x="4278923" y="3226881"/>
            <a:ext cx="3710268" cy="2387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05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476672"/>
            <a:ext cx="554461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Términos de la división</a:t>
            </a:r>
            <a:endParaRPr lang="es-CL" dirty="0"/>
          </a:p>
        </p:txBody>
      </p:sp>
      <p:pic>
        <p:nvPicPr>
          <p:cNvPr id="4098" name="Picture 2" descr="Ppt divis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6" t="34810" r="9015" b="6887"/>
          <a:stretch/>
        </p:blipFill>
        <p:spPr bwMode="auto">
          <a:xfrm>
            <a:off x="467544" y="1628800"/>
            <a:ext cx="7274308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76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332656"/>
            <a:ext cx="4402832" cy="770344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La división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La división es la operación inversa a la multiplicación.</a:t>
            </a:r>
            <a:endParaRPr lang="es-CL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0927"/>
            <a:ext cx="6931025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61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NIDAD 1 (2da parte) 5to básico Johana Herrera Astargo - ppt descarg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5" name="AutoShape 4" descr="UNIDAD 1 (2da parte) 5to básico Johana Herrera Astargo - ppt descarg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078" name="Picture 6" descr="UNIDAD 1 (2da parte) 5to básico Johana Herrera Astargo - ppt descarga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" t="8225" r="3026" b="8946"/>
          <a:stretch/>
        </p:blipFill>
        <p:spPr bwMode="auto">
          <a:xfrm>
            <a:off x="434154" y="1522155"/>
            <a:ext cx="7368754" cy="490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74325" y="312738"/>
            <a:ext cx="6888412" cy="624049"/>
          </a:xfrm>
        </p:spPr>
        <p:txBody>
          <a:bodyPr/>
          <a:lstStyle/>
          <a:p>
            <a:pPr algn="ctr"/>
            <a:r>
              <a:rPr lang="es-CL" dirty="0" smtClean="0"/>
              <a:t>Tipos de divisiones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156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esultado de imagen para imagenes gif de de gente pensando (con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135" y="260648"/>
            <a:ext cx="1543149" cy="292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6. CONCLUSIÓN - Las claves para una vida san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4393415" cy="314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▷ Niños y Niñas: Imágenes Animadas, Gifs y Animaciones ¡100% GRATIS!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6" y="3933056"/>
            <a:ext cx="2056104" cy="264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220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253</TotalTime>
  <Words>178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Opulento</vt:lpstr>
      <vt:lpstr>Matemática 5°básico Lección 2: Multiplicación y división</vt:lpstr>
      <vt:lpstr>OA: Resolver  divisiones  de diversos números naturales .</vt:lpstr>
      <vt:lpstr>La división </vt:lpstr>
      <vt:lpstr>Términos de la división</vt:lpstr>
      <vt:lpstr>La división</vt:lpstr>
      <vt:lpstr>Tipos de divisiones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Marjorie Lizana Vergara</dc:creator>
  <cp:lastModifiedBy>Usuario de Windows</cp:lastModifiedBy>
  <cp:revision>24</cp:revision>
  <dcterms:created xsi:type="dcterms:W3CDTF">2020-05-29T21:45:27Z</dcterms:created>
  <dcterms:modified xsi:type="dcterms:W3CDTF">2020-06-14T16:05:41Z</dcterms:modified>
</cp:coreProperties>
</file>