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3" r:id="rId5"/>
    <p:sldId id="261" r:id="rId6"/>
    <p:sldId id="259" r:id="rId7"/>
    <p:sldId id="265" r:id="rId8"/>
    <p:sldId id="264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772B2B-864A-485B-9FAB-C76B058EAC1B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C2BCF84-DAEB-4C2B-9D6C-770810649969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72B2B-864A-485B-9FAB-C76B058EAC1B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BCF84-DAEB-4C2B-9D6C-77081064996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772B2B-864A-485B-9FAB-C76B058EAC1B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C2BCF84-DAEB-4C2B-9D6C-77081064996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72B2B-864A-485B-9FAB-C76B058EAC1B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BCF84-DAEB-4C2B-9D6C-77081064996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772B2B-864A-485B-9FAB-C76B058EAC1B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C2BCF84-DAEB-4C2B-9D6C-770810649969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72B2B-864A-485B-9FAB-C76B058EAC1B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BCF84-DAEB-4C2B-9D6C-77081064996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72B2B-864A-485B-9FAB-C76B058EAC1B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BCF84-DAEB-4C2B-9D6C-77081064996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72B2B-864A-485B-9FAB-C76B058EAC1B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BCF84-DAEB-4C2B-9D6C-77081064996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772B2B-864A-485B-9FAB-C76B058EAC1B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BCF84-DAEB-4C2B-9D6C-77081064996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72B2B-864A-485B-9FAB-C76B058EAC1B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BCF84-DAEB-4C2B-9D6C-77081064996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72B2B-864A-485B-9FAB-C76B058EAC1B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BCF84-DAEB-4C2B-9D6C-7708106499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772B2B-864A-485B-9FAB-C76B058EAC1B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C2BCF84-DAEB-4C2B-9D6C-770810649969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ofesora.marjorielizana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47864" y="548680"/>
            <a:ext cx="5105400" cy="3312368"/>
          </a:xfrm>
        </p:spPr>
        <p:txBody>
          <a:bodyPr/>
          <a:lstStyle/>
          <a:p>
            <a:pPr algn="ctr"/>
            <a:r>
              <a:rPr lang="es-CL" dirty="0"/>
              <a:t>Matemática</a:t>
            </a:r>
            <a:br>
              <a:rPr lang="es-CL" dirty="0"/>
            </a:br>
            <a:r>
              <a:rPr lang="es-CL" dirty="0"/>
              <a:t>5°básico</a:t>
            </a:r>
            <a:br>
              <a:rPr lang="es-CL" dirty="0"/>
            </a:br>
            <a:r>
              <a:rPr lang="es-CL" dirty="0"/>
              <a:t>Lección 2: Multiplicación y división</a:t>
            </a:r>
          </a:p>
        </p:txBody>
      </p:sp>
      <p:pic>
        <p:nvPicPr>
          <p:cNvPr id="4" name="3 Imagen" descr="insigni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90" y="332656"/>
            <a:ext cx="645105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2 Subtítulo"/>
          <p:cNvSpPr txBox="1">
            <a:spLocks/>
          </p:cNvSpPr>
          <p:nvPr/>
        </p:nvSpPr>
        <p:spPr>
          <a:xfrm>
            <a:off x="2778937" y="5445224"/>
            <a:ext cx="5690842" cy="1008112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es-CL" dirty="0" smtClean="0"/>
              <a:t>Profesora : Marjorie Lizana Vergara.</a:t>
            </a:r>
          </a:p>
          <a:p>
            <a:pPr algn="l"/>
            <a:r>
              <a:rPr lang="es-CL" dirty="0" smtClean="0"/>
              <a:t>Mail: </a:t>
            </a:r>
            <a:r>
              <a:rPr lang="es-CL" dirty="0" smtClean="0">
                <a:hlinkClick r:id="rId3"/>
              </a:rPr>
              <a:t>profesora.marjorielizana@gmail.com</a:t>
            </a: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692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419056" cy="1143000"/>
          </a:xfrm>
        </p:spPr>
        <p:txBody>
          <a:bodyPr>
            <a:normAutofit/>
          </a:bodyPr>
          <a:lstStyle/>
          <a:p>
            <a:r>
              <a:rPr lang="es-CL" sz="2800" dirty="0"/>
              <a:t>OA: </a:t>
            </a:r>
            <a:r>
              <a:rPr lang="es-CL" sz="2800" dirty="0">
                <a:solidFill>
                  <a:schemeClr val="tx1"/>
                </a:solidFill>
              </a:rPr>
              <a:t>Resolver </a:t>
            </a:r>
            <a:r>
              <a:rPr lang="es-CL" sz="2800" dirty="0" smtClean="0">
                <a:solidFill>
                  <a:schemeClr val="tx1"/>
                </a:solidFill>
              </a:rPr>
              <a:t>multiplicaciones de </a:t>
            </a:r>
            <a:r>
              <a:rPr lang="es-CL" sz="2800" dirty="0">
                <a:solidFill>
                  <a:schemeClr val="tx1"/>
                </a:solidFill>
              </a:rPr>
              <a:t>diversos números.</a:t>
            </a: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611560" y="1700808"/>
            <a:ext cx="7344816" cy="4032448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s-CL" dirty="0" smtClean="0"/>
              <a:t>Lección 2: Multiplicación y División.</a:t>
            </a:r>
          </a:p>
          <a:p>
            <a:pPr>
              <a:spcBef>
                <a:spcPts val="0"/>
              </a:spcBef>
            </a:pPr>
            <a:endParaRPr lang="es-CL" dirty="0" smtClean="0"/>
          </a:p>
          <a:p>
            <a:pPr>
              <a:spcBef>
                <a:spcPts val="0"/>
              </a:spcBef>
            </a:pPr>
            <a:r>
              <a:rPr lang="es-CL" dirty="0" smtClean="0"/>
              <a:t>Indicaciones generales:</a:t>
            </a:r>
          </a:p>
          <a:p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 smtClean="0"/>
              <a:t>1.- Observa presentación.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/>
              <a:t>2</a:t>
            </a:r>
            <a:r>
              <a:rPr lang="es-CL" sz="2000" dirty="0" smtClean="0"/>
              <a:t>.- Realiza actividades de las páginas 21,22, 23 y 24 del cuaderno de ejercicios. 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 smtClean="0"/>
              <a:t>3.- No enviar fotos del cuaderno de ejercicios, este se revisará cuando volvamos a las clases presenciales.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/>
          </a:p>
          <a:p>
            <a:pPr marL="0" indent="0">
              <a:buNone/>
            </a:pPr>
            <a:r>
              <a:rPr lang="es-CL" sz="2000" dirty="0" smtClean="0"/>
              <a:t>4</a:t>
            </a:r>
            <a:r>
              <a:rPr lang="es-CL" sz="2000" dirty="0"/>
              <a:t>.- </a:t>
            </a:r>
            <a:r>
              <a:rPr lang="es-CL" sz="2000" dirty="0" smtClean="0"/>
              <a:t>Próxima clase zoom será el día </a:t>
            </a:r>
            <a:r>
              <a:rPr lang="es-CL" sz="2000" dirty="0"/>
              <a:t>miércoles 3 de junio a las 10:00 </a:t>
            </a:r>
            <a:r>
              <a:rPr lang="es-CL" sz="2000" dirty="0" smtClean="0"/>
              <a:t>hrs. Ese </a:t>
            </a:r>
            <a:r>
              <a:rPr lang="es-CL" sz="2000" dirty="0"/>
              <a:t>día debes tener tu cuaderno de ejercicios para aclarar dudas de la actividad </a:t>
            </a:r>
            <a:r>
              <a:rPr lang="es-CL" sz="2000" dirty="0" smtClean="0"/>
              <a:t>realizada.</a:t>
            </a:r>
            <a:endParaRPr lang="es-CL" sz="2000" dirty="0"/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000" dirty="0"/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000" dirty="0"/>
          </a:p>
          <a:p>
            <a:pPr marL="0" indent="0">
              <a:spcBef>
                <a:spcPts val="0"/>
              </a:spcBef>
              <a:buNone/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14233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626328"/>
          </a:xfrm>
        </p:spPr>
        <p:txBody>
          <a:bodyPr/>
          <a:lstStyle/>
          <a:p>
            <a:pPr algn="ctr"/>
            <a:r>
              <a:rPr lang="es-CL" dirty="0" smtClean="0"/>
              <a:t>La multiplicación</a:t>
            </a:r>
            <a:endParaRPr lang="es-CL" dirty="0"/>
          </a:p>
        </p:txBody>
      </p:sp>
      <p:pic>
        <p:nvPicPr>
          <p:cNvPr id="1026" name="Picture 2" descr="Consiste en sumar varias veces un mismo número. Así, 3 x 4, indica que tenemos que sumar el 3, 4 veces, es decir: 3 + 3 +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41"/>
          <a:stretch/>
        </p:blipFill>
        <p:spPr bwMode="auto">
          <a:xfrm>
            <a:off x="449642" y="1772816"/>
            <a:ext cx="7402937" cy="429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2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431" y="404664"/>
            <a:ext cx="7239000" cy="55432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Términos de una multiplicación</a:t>
            </a:r>
            <a:endParaRPr lang="es-CL" dirty="0"/>
          </a:p>
        </p:txBody>
      </p:sp>
      <p:pic>
        <p:nvPicPr>
          <p:cNvPr id="2050" name="Picture 2" descr="4 x 5 = 20 Factores Los términos de la multiplicación se llaman  factores  y el resultado de la misma se llama  producto P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3" y="1268760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09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7632848" cy="72008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Propiedades de la multiplicación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2229" y="1124744"/>
            <a:ext cx="7239000" cy="4846320"/>
          </a:xfrm>
        </p:spPr>
        <p:txBody>
          <a:bodyPr>
            <a:normAutofit/>
          </a:bodyPr>
          <a:lstStyle/>
          <a:p>
            <a:r>
              <a:rPr lang="es-CL" sz="2000" b="1" dirty="0" smtClean="0">
                <a:latin typeface="Arial" pitchFamily="34" charset="0"/>
                <a:cs typeface="Arial" pitchFamily="34" charset="0"/>
              </a:rPr>
              <a:t>PROPIEDAD CONMUTATIVA : El </a:t>
            </a:r>
            <a:r>
              <a:rPr lang="es-CL" sz="2000" b="1" dirty="0">
                <a:latin typeface="Arial" pitchFamily="34" charset="0"/>
                <a:cs typeface="Arial" pitchFamily="34" charset="0"/>
              </a:rPr>
              <a:t>orden de los factores no altera el producto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. Cuando se multiplican dos números, el producto es el mismo sin importar el orden de los multiplicandos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  Por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ejemplo: 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2 x 3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= 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3 x 2</a:t>
            </a:r>
            <a:endParaRPr lang="es-CL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Propiedad conmutati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820042"/>
            <a:ext cx="489654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47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3629" y="260648"/>
            <a:ext cx="7643192" cy="732696"/>
          </a:xfrm>
        </p:spPr>
        <p:txBody>
          <a:bodyPr>
            <a:normAutofit fontScale="90000"/>
          </a:bodyPr>
          <a:lstStyle/>
          <a:p>
            <a:r>
              <a:rPr lang="es-CL" dirty="0"/>
              <a:t>Propiedades de la multiplicación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7239000" cy="4846320"/>
          </a:xfrm>
        </p:spPr>
        <p:txBody>
          <a:bodyPr>
            <a:normAutofit/>
          </a:bodyPr>
          <a:lstStyle/>
          <a:p>
            <a:r>
              <a:rPr lang="es-CL" sz="2000" b="1" dirty="0" smtClean="0">
                <a:latin typeface="Arial" pitchFamily="34" charset="0"/>
                <a:cs typeface="Arial" pitchFamily="34" charset="0"/>
              </a:rPr>
              <a:t>PROPIEDAD ASOCIATIVA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: Cuando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se multiplican tres o más números, el producto es el mismo sin importar como se agrupan los factores.</a:t>
            </a:r>
          </a:p>
          <a:p>
            <a:pPr marL="0" indent="0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  Por ejemplo: 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2 x 3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x 5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= 2 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x (3 x  5)</a:t>
            </a:r>
            <a:endParaRPr lang="es-CL" sz="2000" dirty="0">
              <a:latin typeface="Arial" pitchFamily="34" charset="0"/>
              <a:cs typeface="Arial" pitchFamily="34" charset="0"/>
            </a:endParaRPr>
          </a:p>
          <a:p>
            <a:endParaRPr lang="es-CL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278" y="2708920"/>
            <a:ext cx="5146543" cy="3859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54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04664"/>
            <a:ext cx="7571184" cy="626328"/>
          </a:xfrm>
        </p:spPr>
        <p:txBody>
          <a:bodyPr>
            <a:normAutofit fontScale="90000"/>
          </a:bodyPr>
          <a:lstStyle/>
          <a:p>
            <a:r>
              <a:rPr lang="es-CL" dirty="0"/>
              <a:t>Propiedades de la multiplicación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7239000" cy="4846320"/>
          </a:xfrm>
        </p:spPr>
        <p:txBody>
          <a:bodyPr>
            <a:normAutofit/>
          </a:bodyPr>
          <a:lstStyle/>
          <a:p>
            <a:r>
              <a:rPr lang="es-CL" sz="2000" b="1" dirty="0">
                <a:latin typeface="Arial" pitchFamily="34" charset="0"/>
                <a:cs typeface="Arial" pitchFamily="34" charset="0"/>
              </a:rPr>
              <a:t>PROPIEDAD </a:t>
            </a: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DISTRIBUTIVA: </a:t>
            </a:r>
            <a:r>
              <a:rPr lang="es-CL" sz="2000" dirty="0" smtClean="0"/>
              <a:t>Nos </a:t>
            </a:r>
            <a:r>
              <a:rPr lang="es-CL" sz="2000" dirty="0"/>
              <a:t>afirma que la multiplicación de un número por una suma es igual a la suma de las multiplicaciones de dicho número por cada uno de los sumandos.</a:t>
            </a:r>
            <a:endParaRPr lang="es-CL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Ejemplo: </a:t>
            </a:r>
            <a:endParaRPr lang="es-CL" sz="2000" dirty="0"/>
          </a:p>
        </p:txBody>
      </p:sp>
      <p:pic>
        <p:nvPicPr>
          <p:cNvPr id="1026" name="Picture 2" descr="PROPIEDAD DISTRIBUTIVA DE LA&#10;MULTIPLICACIÓN&#10;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0" t="35831" r="33779" b="30134"/>
          <a:stretch/>
        </p:blipFill>
        <p:spPr bwMode="auto">
          <a:xfrm>
            <a:off x="1763688" y="3602140"/>
            <a:ext cx="5328592" cy="184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480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6. CONCLUSIÓN - Las claves para una vida san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03975"/>
            <a:ext cx="4393415" cy="314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Numero muneco verde en Letras De Muñecos Verdes - GIF Animado | REY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649" y="404664"/>
            <a:ext cx="17145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209</TotalTime>
  <Words>241</Words>
  <Application>Microsoft Office PowerPoint</Application>
  <PresentationFormat>Presentación en pantalla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Opulento</vt:lpstr>
      <vt:lpstr>Matemática 5°básico Lección 2: Multiplicación y división</vt:lpstr>
      <vt:lpstr>OA: Resolver multiplicaciones de diversos números.</vt:lpstr>
      <vt:lpstr>La multiplicación</vt:lpstr>
      <vt:lpstr>Términos de una multiplicación</vt:lpstr>
      <vt:lpstr>Propiedades de la multiplicación</vt:lpstr>
      <vt:lpstr>Propiedades de la multiplicación</vt:lpstr>
      <vt:lpstr>Propiedades de la multiplicación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5°básico Lección 2: Multiplicación y división</dc:title>
  <dc:creator>Marjorie Lizana Vergara</dc:creator>
  <cp:lastModifiedBy>Marjorie Lizana Vergara</cp:lastModifiedBy>
  <cp:revision>14</cp:revision>
  <dcterms:created xsi:type="dcterms:W3CDTF">2020-05-30T05:03:00Z</dcterms:created>
  <dcterms:modified xsi:type="dcterms:W3CDTF">2020-06-03T13:51:52Z</dcterms:modified>
</cp:coreProperties>
</file>