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58" r:id="rId4"/>
    <p:sldId id="259" r:id="rId5"/>
    <p:sldId id="272" r:id="rId6"/>
    <p:sldId id="261" r:id="rId7"/>
    <p:sldId id="273" r:id="rId8"/>
    <p:sldId id="274" r:id="rId9"/>
    <p:sldId id="275" r:id="rId10"/>
    <p:sldId id="262" r:id="rId11"/>
    <p:sldId id="266" r:id="rId12"/>
    <p:sldId id="271" r:id="rId13"/>
    <p:sldId id="270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0D77E-98A2-4DA7-87D4-5FF0B38AFE8B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DC5CD-4A25-4838-9D7F-697770B88E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094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DC5CD-4A25-4838-9D7F-697770B88E9F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991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9EDC989-96A7-4E51-B8E6-26408D096E8B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2E33D6-2B1A-488F-AA54-6B862C844400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C989-96A7-4E51-B8E6-26408D096E8B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3D6-2B1A-488F-AA54-6B862C84440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C989-96A7-4E51-B8E6-26408D096E8B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3D6-2B1A-488F-AA54-6B862C84440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C989-96A7-4E51-B8E6-26408D096E8B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3D6-2B1A-488F-AA54-6B862C84440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C989-96A7-4E51-B8E6-26408D096E8B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3D6-2B1A-488F-AA54-6B862C84440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C989-96A7-4E51-B8E6-26408D096E8B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3D6-2B1A-488F-AA54-6B862C844400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C989-96A7-4E51-B8E6-26408D096E8B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3D6-2B1A-488F-AA54-6B862C84440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C989-96A7-4E51-B8E6-26408D096E8B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3D6-2B1A-488F-AA54-6B862C84440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C989-96A7-4E51-B8E6-26408D096E8B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3D6-2B1A-488F-AA54-6B862C84440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C989-96A7-4E51-B8E6-26408D096E8B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3D6-2B1A-488F-AA54-6B862C844400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C989-96A7-4E51-B8E6-26408D096E8B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3D6-2B1A-488F-AA54-6B862C84440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9EDC989-96A7-4E51-B8E6-26408D096E8B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12E33D6-2B1A-488F-AA54-6B862C844400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16016" y="2204864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Ciencias Naturales</a:t>
            </a:r>
            <a:br>
              <a:rPr lang="es-CL" dirty="0"/>
            </a:br>
            <a:r>
              <a:rPr lang="es-CL" dirty="0"/>
              <a:t>5° básico</a:t>
            </a:r>
          </a:p>
        </p:txBody>
      </p:sp>
      <p:pic>
        <p:nvPicPr>
          <p:cNvPr id="4" name="3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610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223989" y="5964901"/>
            <a:ext cx="7416824" cy="74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 smtClean="0"/>
              <a:t>Profesora: Marjorie Lizana Vergara.</a:t>
            </a:r>
          </a:p>
          <a:p>
            <a:r>
              <a:rPr lang="es-CL" b="1" dirty="0" smtClean="0"/>
              <a:t>Mail: profesora.marjorielizana@gmail.com</a:t>
            </a:r>
            <a:endParaRPr lang="es-CL" b="1" dirty="0"/>
          </a:p>
        </p:txBody>
      </p:sp>
      <p:sp>
        <p:nvSpPr>
          <p:cNvPr id="7" name="AutoShape 2" descr="Celula Mitocondria GIF - Celula Mitocondria - Descubre &amp; Comparte GIFs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Picture 2" descr="Gifs de lapices - Imagu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94967"/>
            <a:ext cx="1696419" cy="21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1168" y="1196752"/>
            <a:ext cx="4272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OA : Identificar y describir </a:t>
            </a:r>
            <a:r>
              <a:rPr lang="es-CL" sz="1600" dirty="0" smtClean="0"/>
              <a:t>las estructuras </a:t>
            </a:r>
            <a:r>
              <a:rPr lang="es-CL" sz="1600" dirty="0"/>
              <a:t>básicas del sistema digestivo  </a:t>
            </a:r>
            <a:r>
              <a:rPr lang="es-CL" sz="1600" dirty="0" smtClean="0"/>
              <a:t>y </a:t>
            </a:r>
            <a:r>
              <a:rPr lang="es-CL" sz="1600" dirty="0"/>
              <a:t>sus funciones en la digestión</a:t>
            </a:r>
            <a:r>
              <a:rPr lang="es-CL" sz="1600" dirty="0" smtClean="0"/>
              <a:t>, la </a:t>
            </a:r>
            <a:r>
              <a:rPr lang="es-CL" sz="1600" dirty="0"/>
              <a:t>absorción de alimentos y la eliminación </a:t>
            </a:r>
            <a:r>
              <a:rPr lang="es-CL" sz="1600" dirty="0" smtClean="0"/>
              <a:t>de desechos</a:t>
            </a:r>
            <a:r>
              <a:rPr lang="es-CL" sz="1600" dirty="0"/>
              <a:t>.</a:t>
            </a:r>
          </a:p>
        </p:txBody>
      </p:sp>
      <p:pic>
        <p:nvPicPr>
          <p:cNvPr id="10242" name="Picture 2" descr="Para qué sirve el apéndice? | Huesos anatomia, Anatomía médica y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65" y="2746807"/>
            <a:ext cx="2947735" cy="29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TESTINO&#10;GRUESO&#10;Es el tubo al que van las&#10;sustancias que el organismo&#10;no asimila y se expulsan al&#10;exterior&#10;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2881" r="37798" b="14288"/>
          <a:stretch/>
        </p:blipFill>
        <p:spPr bwMode="auto">
          <a:xfrm>
            <a:off x="1619672" y="1085784"/>
            <a:ext cx="4608511" cy="543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576091"/>
            <a:ext cx="7344816" cy="67350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Estructura del sistema digestivo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269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O&#10;Orificio por donde se expulsan las&#10;sustancias que el organismo no necesita&#10;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9" t="3415" r="10796" b="4743"/>
          <a:stretch/>
        </p:blipFill>
        <p:spPr bwMode="auto">
          <a:xfrm>
            <a:off x="3203848" y="1124744"/>
            <a:ext cx="4248471" cy="52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576091"/>
            <a:ext cx="7344816" cy="67350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Estructura del sistema digestivo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94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8855" y="47297"/>
            <a:ext cx="2808430" cy="57375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13793" r="27419" b="11854"/>
          <a:stretch/>
        </p:blipFill>
        <p:spPr bwMode="auto">
          <a:xfrm>
            <a:off x="2234892" y="1047344"/>
            <a:ext cx="5702370" cy="540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06700" y="40101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Registra y resuelve el </a:t>
            </a:r>
          </a:p>
          <a:p>
            <a:r>
              <a:rPr lang="es-CL" dirty="0" smtClean="0"/>
              <a:t>crucigrama en tu cuaderno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93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 | Emoticonos, Sonriente feliz, Emojis para whatsap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3" y="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6. CONCLUSIÓN - Las claves para una vida sa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49" y="3616903"/>
            <a:ext cx="3488351" cy="24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▷ Niños y Niña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056104" cy="264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048672" cy="60113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Indicaciones Generales: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6840760" cy="44644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1.-  Responde las preguntas de la página  66 del </a:t>
            </a:r>
            <a:r>
              <a:rPr lang="es-CL" b="1" dirty="0"/>
              <a:t>texto</a:t>
            </a:r>
            <a:r>
              <a:rPr lang="es-CL" dirty="0"/>
              <a:t> de c</a:t>
            </a:r>
            <a:r>
              <a:rPr lang="es-CL" dirty="0" smtClean="0"/>
              <a:t>iencias Naturales. ( Clase </a:t>
            </a:r>
            <a:r>
              <a:rPr lang="es-CL" dirty="0"/>
              <a:t>zoom </a:t>
            </a:r>
            <a:r>
              <a:rPr lang="es-CL" dirty="0" smtClean="0"/>
              <a:t>miércoles </a:t>
            </a:r>
            <a:r>
              <a:rPr lang="es-CL" dirty="0"/>
              <a:t>1</a:t>
            </a:r>
            <a:r>
              <a:rPr lang="es-CL" dirty="0" smtClean="0"/>
              <a:t> </a:t>
            </a:r>
            <a:r>
              <a:rPr lang="es-CL" dirty="0"/>
              <a:t>de </a:t>
            </a:r>
            <a:r>
              <a:rPr lang="es-CL" dirty="0" smtClean="0"/>
              <a:t>julio 10:00hrs</a:t>
            </a:r>
            <a:r>
              <a:rPr lang="es-CL" dirty="0"/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2.- </a:t>
            </a:r>
            <a:r>
              <a:rPr lang="es-CL" dirty="0"/>
              <a:t>Observa </a:t>
            </a:r>
            <a:r>
              <a:rPr lang="es-CL" dirty="0" smtClean="0"/>
              <a:t> y comenta  la presentación</a:t>
            </a:r>
            <a:r>
              <a:rPr lang="es-CL" dirty="0"/>
              <a:t>. </a:t>
            </a:r>
            <a:r>
              <a:rPr lang="es-CL" dirty="0" smtClean="0"/>
              <a:t>(Clase </a:t>
            </a:r>
            <a:r>
              <a:rPr lang="es-CL" dirty="0"/>
              <a:t>zoom miércoles </a:t>
            </a:r>
            <a:r>
              <a:rPr lang="es-CL" dirty="0" smtClean="0"/>
              <a:t>1 </a:t>
            </a:r>
            <a:r>
              <a:rPr lang="es-CL" dirty="0"/>
              <a:t>de </a:t>
            </a:r>
            <a:r>
              <a:rPr lang="es-CL" dirty="0" smtClean="0"/>
              <a:t>julio </a:t>
            </a:r>
            <a:r>
              <a:rPr lang="es-CL" dirty="0"/>
              <a:t>10:00hrs).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3.- Escribe en tu cuaderno el objetivo de esta clase y la actividad presente en la última Diapositiva. </a:t>
            </a:r>
            <a:r>
              <a:rPr lang="es-CL" dirty="0"/>
              <a:t>(Retroalimentación de la actividad </a:t>
            </a:r>
            <a:r>
              <a:rPr lang="es-CL" dirty="0" smtClean="0"/>
              <a:t> se realizará en </a:t>
            </a:r>
            <a:r>
              <a:rPr lang="es-CL" dirty="0"/>
              <a:t>clase zoom del día </a:t>
            </a:r>
            <a:r>
              <a:rPr lang="es-CL" smtClean="0"/>
              <a:t>miércoles </a:t>
            </a:r>
            <a:r>
              <a:rPr lang="es-CL" dirty="0"/>
              <a:t>8</a:t>
            </a:r>
            <a:r>
              <a:rPr lang="es-CL" smtClean="0"/>
              <a:t> </a:t>
            </a:r>
            <a:r>
              <a:rPr lang="es-CL" dirty="0"/>
              <a:t>de </a:t>
            </a:r>
            <a:r>
              <a:rPr lang="es-CL" dirty="0" smtClean="0"/>
              <a:t>julio 10:00 </a:t>
            </a:r>
            <a:r>
              <a:rPr lang="es-CL" dirty="0"/>
              <a:t>hrs).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endParaRPr lang="es-CL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CL" dirty="0" smtClean="0"/>
              <a:t>4 .- </a:t>
            </a:r>
            <a:r>
              <a:rPr lang="es-CL" dirty="0"/>
              <a:t>No olvides que para las clases online debes tener tu libro y cuaderno de </a:t>
            </a:r>
            <a:r>
              <a:rPr lang="es-CL" dirty="0" smtClean="0"/>
              <a:t>la </a:t>
            </a:r>
            <a:r>
              <a:rPr lang="es-CL" dirty="0"/>
              <a:t>asignatura.</a:t>
            </a:r>
          </a:p>
          <a:p>
            <a:pPr algn="just"/>
            <a:endParaRPr lang="es-CL" dirty="0"/>
          </a:p>
        </p:txBody>
      </p:sp>
      <p:pic>
        <p:nvPicPr>
          <p:cNvPr id="4" name="Picture 2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81128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4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92696"/>
            <a:ext cx="4968552" cy="829896"/>
          </a:xfrm>
        </p:spPr>
        <p:txBody>
          <a:bodyPr/>
          <a:lstStyle/>
          <a:p>
            <a:r>
              <a:rPr lang="es-CL" b="1" dirty="0" smtClean="0"/>
              <a:t>El sistema digestivo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96901"/>
            <a:ext cx="4248472" cy="3508977"/>
          </a:xfrm>
        </p:spPr>
        <p:txBody>
          <a:bodyPr>
            <a:normAutofit fontScale="62500" lnSpcReduction="20000"/>
          </a:bodyPr>
          <a:lstStyle/>
          <a:p>
            <a:pPr marL="68580" indent="0" algn="just">
              <a:buNone/>
            </a:pPr>
            <a:r>
              <a:rPr lang="es-CL" dirty="0"/>
              <a:t>El </a:t>
            </a:r>
            <a:r>
              <a:rPr lang="es-CL" b="1" dirty="0"/>
              <a:t>aparato digestivo</a:t>
            </a:r>
            <a:r>
              <a:rPr lang="es-CL" dirty="0"/>
              <a:t> es el conjunto de órganos</a:t>
            </a:r>
            <a:r>
              <a:rPr lang="es-CL" dirty="0" smtClean="0"/>
              <a:t> </a:t>
            </a:r>
            <a:r>
              <a:rPr lang="es-CL" dirty="0"/>
              <a:t>encargados del proceso de la digestión, es decir, la transformación de los alimentos para que puedan ser absorbidos y utilizados por las células del </a:t>
            </a:r>
            <a:r>
              <a:rPr lang="es-CL" dirty="0" smtClean="0"/>
              <a:t>organismo.</a:t>
            </a:r>
            <a:r>
              <a:rPr lang="es-CL" baseline="30000" dirty="0"/>
              <a:t> </a:t>
            </a:r>
            <a:endParaRPr lang="es-CL" baseline="30000" dirty="0" smtClean="0"/>
          </a:p>
          <a:p>
            <a:pPr marL="68580" indent="0" algn="just">
              <a:buNone/>
            </a:pPr>
            <a:endParaRPr lang="es-CL" baseline="30000" dirty="0" smtClean="0"/>
          </a:p>
          <a:p>
            <a:pPr marL="68580" indent="0" algn="just">
              <a:buNone/>
            </a:pPr>
            <a:r>
              <a:rPr lang="es-CL" dirty="0" smtClean="0"/>
              <a:t>Las </a:t>
            </a:r>
            <a:r>
              <a:rPr lang="es-CL" dirty="0"/>
              <a:t>funciones que realiza son: transporte de alimentos, secreción de jugos digestivos, absorción de nutrientes y excreción mediante el proceso de defecación. </a:t>
            </a:r>
            <a:endParaRPr lang="es-CL" dirty="0" smtClean="0"/>
          </a:p>
          <a:p>
            <a:pPr marL="68580" indent="0" algn="just">
              <a:buNone/>
            </a:pPr>
            <a:endParaRPr lang="es-CL" dirty="0"/>
          </a:p>
          <a:p>
            <a:pPr marL="68580" indent="0" algn="just">
              <a:buNone/>
            </a:pPr>
            <a:r>
              <a:rPr lang="es-CL" dirty="0" smtClean="0"/>
              <a:t>El </a:t>
            </a:r>
            <a:r>
              <a:rPr lang="es-CL" dirty="0"/>
              <a:t>proceso de la digestión consiste en transmitir los glúcidos, lípidos y proteínas contenidos en los alimentos en unidades más sencillas, gracias a las enzimas digestivas, para que puedan ser absorbidos y transportados por la sangre.</a:t>
            </a:r>
          </a:p>
        </p:txBody>
      </p:sp>
      <p:pic>
        <p:nvPicPr>
          <p:cNvPr id="5" name="Picture 2" descr="Sistema Digestiv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5126"/>
            <a:ext cx="34563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76091"/>
            <a:ext cx="7344816" cy="67350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Estructura del sistema digestivo</a:t>
            </a:r>
            <a:endParaRPr lang="es-CL" dirty="0"/>
          </a:p>
        </p:txBody>
      </p:sp>
      <p:pic>
        <p:nvPicPr>
          <p:cNvPr id="2050" name="Picture 2" descr="BOCA&#10;Es en esta donde se trituran&#10;los alimentos por medio de&#10;los dientes&#10;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10417" r="36421" b="14483"/>
          <a:stretch/>
        </p:blipFill>
        <p:spPr bwMode="auto">
          <a:xfrm>
            <a:off x="2627784" y="1239290"/>
            <a:ext cx="4680520" cy="51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SOFAGO&#10;Es el tubo que conduce los&#10;alimentos al estómago&#10;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3" t="2863" r="15908" b="14584"/>
          <a:stretch/>
        </p:blipFill>
        <p:spPr bwMode="auto">
          <a:xfrm>
            <a:off x="2771800" y="1060310"/>
            <a:ext cx="4392488" cy="537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576091"/>
            <a:ext cx="7344816" cy="67350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Estructura del sistema digestivo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83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IGADO&#10;Elaboración de la bilis&#10;necesaria para la digestión y&#10;absorción de las grasas, su&#10;función es desintoxicante&#10;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2221" r="36755" b="14067"/>
          <a:stretch/>
        </p:blipFill>
        <p:spPr bwMode="auto">
          <a:xfrm>
            <a:off x="1691680" y="1107836"/>
            <a:ext cx="4536504" cy="53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55576" y="576091"/>
            <a:ext cx="7344816" cy="67350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Estructura del sistema digestivo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75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TOMAGO&#10;Es un ensanchamiento del tubo digestivo,&#10;produce unos movimientos que baten los&#10;alimentos y los mezclan con los j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5" t="4694" r="3905" b="14194"/>
          <a:stretch/>
        </p:blipFill>
        <p:spPr bwMode="auto">
          <a:xfrm>
            <a:off x="2411759" y="1324302"/>
            <a:ext cx="5256585" cy="50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576091"/>
            <a:ext cx="7344816" cy="67350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Estructura del sistema digestivo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220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/>
          <a:srcRect l="27084" t="20046" r="32246" b="8009"/>
          <a:stretch/>
        </p:blipFill>
        <p:spPr bwMode="auto">
          <a:xfrm>
            <a:off x="1979712" y="1308538"/>
            <a:ext cx="5544616" cy="4784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55576" y="576091"/>
            <a:ext cx="7344816" cy="67350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Estructura del sistema digestivo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38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TESTINO&#10;DELGADO&#10;Es un tubo muy largo, en donde las&#10;sustancias aprovechables pasan a&#10;la sangre&#10;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3" t="2345" r="7787" b="14015"/>
          <a:stretch/>
        </p:blipFill>
        <p:spPr bwMode="auto">
          <a:xfrm>
            <a:off x="2987824" y="1136212"/>
            <a:ext cx="4975480" cy="5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576091"/>
            <a:ext cx="7344816" cy="67350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Estructura del sistema digestivo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8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238</TotalTime>
  <Words>288</Words>
  <Application>Microsoft Office PowerPoint</Application>
  <PresentationFormat>Presentación en pantalla (4:3)</PresentationFormat>
  <Paragraphs>33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Austin</vt:lpstr>
      <vt:lpstr>Ciencias Naturales 5° básico</vt:lpstr>
      <vt:lpstr>Indicaciones Generales:</vt:lpstr>
      <vt:lpstr>El sistema digestivo</vt:lpstr>
      <vt:lpstr>Estructura del sistema digestivo</vt:lpstr>
      <vt:lpstr>Estructura del sistema digestivo</vt:lpstr>
      <vt:lpstr>Estructura del sistema digestivo</vt:lpstr>
      <vt:lpstr>Estructura del sistema digestivo</vt:lpstr>
      <vt:lpstr>Estructura del sistema digestivo</vt:lpstr>
      <vt:lpstr>Estructura del sistema digestivo</vt:lpstr>
      <vt:lpstr>Estructura del sistema digestivo</vt:lpstr>
      <vt:lpstr>Estructura del sistema digestivo</vt:lpstr>
      <vt:lpstr>Actividad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5° básico</dc:title>
  <dc:creator>Marjorie Lizana Vergara</dc:creator>
  <cp:lastModifiedBy>Usuario de Windows</cp:lastModifiedBy>
  <cp:revision>16</cp:revision>
  <dcterms:created xsi:type="dcterms:W3CDTF">2020-06-26T02:55:56Z</dcterms:created>
  <dcterms:modified xsi:type="dcterms:W3CDTF">2020-06-26T19:19:56Z</dcterms:modified>
</cp:coreProperties>
</file>