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87" r:id="rId6"/>
    <p:sldId id="262" r:id="rId7"/>
    <p:sldId id="283" r:id="rId8"/>
    <p:sldId id="284" r:id="rId9"/>
    <p:sldId id="270" r:id="rId10"/>
    <p:sldId id="271" r:id="rId11"/>
    <p:sldId id="272" r:id="rId12"/>
    <p:sldId id="276" r:id="rId13"/>
    <p:sldId id="280" r:id="rId14"/>
    <p:sldId id="285" r:id="rId15"/>
    <p:sldId id="281" r:id="rId16"/>
    <p:sldId id="286" r:id="rId17"/>
    <p:sldId id="260" r:id="rId18"/>
    <p:sldId id="261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E93B9C-2173-4104-87F4-704E57FEFF6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C83251-8037-4A1B-B2CF-CF66495D10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51526" y="2409905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Ciencias Naturales</a:t>
            </a:r>
            <a:br>
              <a:rPr lang="es-CL" dirty="0"/>
            </a:br>
            <a:r>
              <a:rPr lang="es-CL" dirty="0" smtClean="0"/>
              <a:t>5° </a:t>
            </a:r>
            <a:r>
              <a:rPr lang="es-CL" dirty="0"/>
              <a:t>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528" y="5961178"/>
            <a:ext cx="7416824" cy="744974"/>
          </a:xfrm>
        </p:spPr>
        <p:txBody>
          <a:bodyPr/>
          <a:lstStyle/>
          <a:p>
            <a:r>
              <a:rPr lang="es-CL" b="1" dirty="0"/>
              <a:t>Profesora: Marjorie Lizana Vergara.</a:t>
            </a:r>
          </a:p>
          <a:p>
            <a:r>
              <a:rPr lang="es-CL" b="1" dirty="0"/>
              <a:t>Mail: profesora.marjorielizana@gmail.com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1412776"/>
            <a:ext cx="3708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OA: </a:t>
            </a:r>
            <a:r>
              <a:rPr lang="es-CL" sz="1600" dirty="0"/>
              <a:t>Investigar y explicar efectos positivos y negativos de la actividad humana en océanos, lagos, ríos, glaciares, entre otros, proponiendo acciones de protección de las reservas hídricas en Chile y comunicando sus resultados.</a:t>
            </a:r>
          </a:p>
        </p:txBody>
      </p:sp>
      <p:pic>
        <p:nvPicPr>
          <p:cNvPr id="6" name="Picture 6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3" b="55827"/>
          <a:stretch/>
        </p:blipFill>
        <p:spPr bwMode="auto">
          <a:xfrm>
            <a:off x="5724128" y="4221088"/>
            <a:ext cx="1584176" cy="17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195" r="2600"/>
          <a:stretch/>
        </p:blipFill>
        <p:spPr bwMode="auto">
          <a:xfrm>
            <a:off x="1106918" y="1302326"/>
            <a:ext cx="7117548" cy="42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8" y="1124744"/>
            <a:ext cx="768428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18000"/>
          <a:stretch/>
        </p:blipFill>
        <p:spPr bwMode="auto">
          <a:xfrm>
            <a:off x="1711780" y="827823"/>
            <a:ext cx="6028572" cy="54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901" y="764704"/>
            <a:ext cx="7799519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Recomendaciones para un uso responsable del agua en el hogar</a:t>
            </a:r>
            <a:endParaRPr lang="es-CL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2671" r="25593" b="49977"/>
          <a:stretch/>
        </p:blipFill>
        <p:spPr bwMode="auto">
          <a:xfrm>
            <a:off x="539552" y="2420888"/>
            <a:ext cx="8084219" cy="315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6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51507" r="30325" b="5212"/>
          <a:stretch/>
        </p:blipFill>
        <p:spPr bwMode="auto">
          <a:xfrm>
            <a:off x="611559" y="2204864"/>
            <a:ext cx="79992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87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953" r="32731" b="46323"/>
          <a:stretch/>
        </p:blipFill>
        <p:spPr bwMode="auto">
          <a:xfrm>
            <a:off x="539552" y="1412776"/>
            <a:ext cx="7845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98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55806" r="23680" b="1860"/>
          <a:stretch/>
        </p:blipFill>
        <p:spPr bwMode="auto">
          <a:xfrm>
            <a:off x="467544" y="2194054"/>
            <a:ext cx="8208912" cy="29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3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336204"/>
            <a:ext cx="7128792" cy="4757092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es-CL" sz="1600" dirty="0"/>
          </a:p>
          <a:p>
            <a:pPr marL="68580" indent="0">
              <a:buNone/>
            </a:pPr>
            <a:r>
              <a:rPr lang="es-CL" sz="1600" b="1" dirty="0"/>
              <a:t>1.- Responde la página 40 del texto de la asignatura.</a:t>
            </a:r>
          </a:p>
          <a:p>
            <a:pPr marL="68580" indent="0">
              <a:buNone/>
            </a:pPr>
            <a:endParaRPr lang="es-CL" sz="1600" dirty="0" smtClean="0"/>
          </a:p>
          <a:p>
            <a:pPr marL="68580" indent="0">
              <a:buNone/>
            </a:pPr>
            <a:r>
              <a:rPr lang="es-CL" sz="1600" b="1" dirty="0" smtClean="0"/>
              <a:t>2.- </a:t>
            </a:r>
            <a:r>
              <a:rPr lang="es-CL" sz="1600" b="1" dirty="0"/>
              <a:t>Dibuja en tu cuaderno un afiche que promueva el cuidado del agua. </a:t>
            </a:r>
            <a:r>
              <a:rPr lang="es-CL" sz="1600" dirty="0"/>
              <a:t>Este puede ser  relacionado con el cuidado del agua en el hogar o en la naturaleza (ríos, lagos, mares, etc.) </a:t>
            </a:r>
          </a:p>
          <a:p>
            <a:pPr marL="68580" indent="0">
              <a:buNone/>
            </a:pPr>
            <a:endParaRPr lang="es-CL" sz="1600" b="1" dirty="0"/>
          </a:p>
          <a:p>
            <a:r>
              <a:rPr lang="es-ES" sz="1600" dirty="0" smtClean="0"/>
              <a:t>Próxima </a:t>
            </a:r>
            <a:r>
              <a:rPr lang="es-ES" sz="1600" dirty="0"/>
              <a:t>clase vía zoom se realizará el día  </a:t>
            </a:r>
            <a:r>
              <a:rPr lang="es-ES" sz="1600" dirty="0" smtClean="0"/>
              <a:t>miércoles </a:t>
            </a:r>
            <a:r>
              <a:rPr lang="es-ES" sz="1600" dirty="0"/>
              <a:t>3</a:t>
            </a:r>
            <a:r>
              <a:rPr lang="es-ES" sz="1600" dirty="0" smtClean="0"/>
              <a:t> </a:t>
            </a:r>
            <a:r>
              <a:rPr lang="es-ES" sz="1600" dirty="0"/>
              <a:t>de junio a las </a:t>
            </a:r>
            <a:r>
              <a:rPr lang="es-ES" sz="1600" dirty="0" smtClean="0"/>
              <a:t>10:55hrs</a:t>
            </a:r>
            <a:r>
              <a:rPr lang="es-ES" sz="1600" dirty="0"/>
              <a:t>. Ese día debes estar con tu cuaderno </a:t>
            </a:r>
            <a:r>
              <a:rPr lang="es-ES" sz="1600" dirty="0" smtClean="0"/>
              <a:t>y texto  </a:t>
            </a:r>
            <a:r>
              <a:rPr lang="es-ES" sz="1600" dirty="0"/>
              <a:t>para realizar consultas y aclarar dudas. </a:t>
            </a:r>
          </a:p>
          <a:p>
            <a:pPr marL="68580" indent="0">
              <a:buNone/>
            </a:pPr>
            <a:endParaRPr lang="es-CL" sz="1600" b="1" dirty="0" smtClean="0"/>
          </a:p>
          <a:p>
            <a:endParaRPr lang="es-CL" sz="1600" dirty="0"/>
          </a:p>
          <a:p>
            <a:endParaRPr lang="es-CL" sz="1600" dirty="0" smtClean="0"/>
          </a:p>
          <a:p>
            <a:endParaRPr lang="es-CL" sz="1600" dirty="0"/>
          </a:p>
          <a:p>
            <a:endParaRPr lang="es-CL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15816" y="764704"/>
            <a:ext cx="266429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dirty="0" smtClean="0"/>
              <a:t>Actividades</a:t>
            </a:r>
            <a:endParaRPr lang="es-CL" b="1" dirty="0"/>
          </a:p>
        </p:txBody>
      </p:sp>
      <p:pic>
        <p:nvPicPr>
          <p:cNvPr id="5" name="Picture 6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8"/>
          <a:stretch/>
        </p:blipFill>
        <p:spPr bwMode="auto">
          <a:xfrm>
            <a:off x="5004048" y="4221088"/>
            <a:ext cx="3154521" cy="18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87624" y="4221087"/>
            <a:ext cx="3127492" cy="18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Emoticonos, Sonriente feliz, Emoji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92" y="3140968"/>
            <a:ext cx="3488351" cy="24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Eduardo Gómez&#10;Impactos en la Hidrosfera 2&#10;El agua, un bien necesario&#10;La vida en el planeta depende del agua, pero el aume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755576" y="893382"/>
            <a:ext cx="7132545" cy="48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6982" cy="601136"/>
          </a:xfrm>
        </p:spPr>
        <p:txBody>
          <a:bodyPr>
            <a:normAutofit/>
          </a:bodyPr>
          <a:lstStyle/>
          <a:p>
            <a:r>
              <a:rPr lang="es-CL" sz="3200" b="1" dirty="0" smtClean="0"/>
              <a:t>Origen de la contaminación del agua</a:t>
            </a:r>
            <a:endParaRPr lang="es-CL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7704856" cy="3384376"/>
          </a:xfrm>
        </p:spPr>
        <p:txBody>
          <a:bodyPr>
            <a:normAutofit/>
          </a:bodyPr>
          <a:lstStyle/>
          <a:p>
            <a:r>
              <a:rPr lang="es-CL" sz="1800" dirty="0" smtClean="0"/>
              <a:t>Según la </a:t>
            </a:r>
            <a:r>
              <a:rPr lang="es-CL" sz="1800" dirty="0" smtClean="0">
                <a:solidFill>
                  <a:srgbClr val="FF0000"/>
                </a:solidFill>
              </a:rPr>
              <a:t>OMS</a:t>
            </a:r>
            <a:r>
              <a:rPr lang="es-CL" sz="1800" dirty="0" smtClean="0"/>
              <a:t> (Organización Mundial de la Salud). Se considera que el agua está contaminada cuando su composición o estado natural se ven modificados, de tal modo que el agua pierde sus condiciones aptas para los usos a los que estaba destinada.</a:t>
            </a:r>
          </a:p>
          <a:p>
            <a:endParaRPr lang="es-CL" sz="1800" dirty="0" smtClean="0"/>
          </a:p>
          <a:p>
            <a:r>
              <a:rPr lang="es-CL" sz="1800" dirty="0" smtClean="0"/>
              <a:t>La </a:t>
            </a:r>
            <a:r>
              <a:rPr lang="es-CL" sz="1800" dirty="0" smtClean="0">
                <a:solidFill>
                  <a:srgbClr val="FF0000"/>
                </a:solidFill>
              </a:rPr>
              <a:t>Ley de Aguas </a:t>
            </a:r>
            <a:r>
              <a:rPr lang="es-CL" sz="1800" dirty="0" smtClean="0"/>
              <a:t>dice que la contaminación del agua </a:t>
            </a:r>
          </a:p>
          <a:p>
            <a:pPr marL="68580" indent="0">
              <a:buNone/>
            </a:pPr>
            <a:r>
              <a:rPr lang="es-CL" sz="1800" dirty="0" smtClean="0"/>
              <a:t>es la acción y efecto de introducir  materias o formas de </a:t>
            </a:r>
          </a:p>
          <a:p>
            <a:pPr marL="68580" indent="0">
              <a:buNone/>
            </a:pPr>
            <a:r>
              <a:rPr lang="es-CL" sz="1800" dirty="0" smtClean="0"/>
              <a:t>energía o inducir condiciones en el agua que de un modo directo o indirecto impliquen una alteración perjudicial de su calidad en relación con los usos posteriores o con función ecológica</a:t>
            </a:r>
            <a:endParaRPr lang="es-CL" sz="1800" dirty="0"/>
          </a:p>
        </p:txBody>
      </p:sp>
      <p:pic>
        <p:nvPicPr>
          <p:cNvPr id="3080" name="Picture 8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1" t="50412" r="12759" b="1697"/>
          <a:stretch/>
        </p:blipFill>
        <p:spPr bwMode="auto">
          <a:xfrm>
            <a:off x="683568" y="5157192"/>
            <a:ext cx="958852" cy="13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56146" r="55549" b="4364"/>
          <a:stretch/>
        </p:blipFill>
        <p:spPr bwMode="auto">
          <a:xfrm>
            <a:off x="7330543" y="2924944"/>
            <a:ext cx="1206593" cy="13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bujos animados de gotas de agua | Vector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3" b="55827"/>
          <a:stretch/>
        </p:blipFill>
        <p:spPr bwMode="auto">
          <a:xfrm>
            <a:off x="7362769" y="5017742"/>
            <a:ext cx="1189552" cy="12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ma05 hidrosf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12399" r="4813" b="2485"/>
          <a:stretch/>
        </p:blipFill>
        <p:spPr bwMode="auto">
          <a:xfrm>
            <a:off x="981954" y="1268760"/>
            <a:ext cx="7172696" cy="48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2271950" cy="648072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El AGUA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84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¿Qué factores contribuyen a la contaminación del agua?</a:t>
            </a:r>
            <a:endParaRPr lang="es-CL" sz="3200" dirty="0"/>
          </a:p>
        </p:txBody>
      </p:sp>
      <p:pic>
        <p:nvPicPr>
          <p:cNvPr id="5" name="Picture 2" descr="1) Agua dulce ( beber y aseo)&#10;2) Agua uso agrícola, industrial&#10;3) Fuente de sales minerales&#10;4) Recursos pesqueros&#10;5) Agric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19844" r="4518" b="13419"/>
          <a:stretch/>
        </p:blipFill>
        <p:spPr bwMode="auto">
          <a:xfrm>
            <a:off x="1246909" y="1988840"/>
            <a:ext cx="70104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Efectos negativos de la actividad humana en el agua.</a:t>
            </a:r>
            <a:endParaRPr lang="es-C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0" y="2051758"/>
            <a:ext cx="7288226" cy="40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0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19746"/>
          <a:stretch/>
        </p:blipFill>
        <p:spPr bwMode="auto">
          <a:xfrm>
            <a:off x="1835696" y="786297"/>
            <a:ext cx="5544616" cy="52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649"/>
            <a:ext cx="8072920" cy="45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57099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b="1" dirty="0" smtClean="0"/>
              <a:t>Acciones positivas </a:t>
            </a:r>
            <a:r>
              <a:rPr lang="es-CL" sz="3200" b="1" dirty="0"/>
              <a:t>de la </a:t>
            </a:r>
            <a:r>
              <a:rPr lang="es-CL" sz="3200" b="1" dirty="0" smtClean="0"/>
              <a:t/>
            </a:r>
            <a:br>
              <a:rPr lang="es-CL" sz="3200" b="1" dirty="0" smtClean="0"/>
            </a:br>
            <a:r>
              <a:rPr lang="es-CL" sz="3200" b="1" dirty="0" smtClean="0"/>
              <a:t>actividad </a:t>
            </a:r>
            <a:r>
              <a:rPr lang="es-CL" sz="3200" b="1" dirty="0"/>
              <a:t>humana en el agua.</a:t>
            </a:r>
            <a:endParaRPr lang="es-CL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r="20442"/>
          <a:stretch/>
        </p:blipFill>
        <p:spPr bwMode="auto">
          <a:xfrm>
            <a:off x="2518562" y="1741106"/>
            <a:ext cx="4645726" cy="45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</TotalTime>
  <Words>276</Words>
  <Application>Microsoft Office PowerPoint</Application>
  <PresentationFormat>Presentación en pantalla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Austin</vt:lpstr>
      <vt:lpstr>Ciencias Naturales 5° básico</vt:lpstr>
      <vt:lpstr>Presentación de PowerPoint</vt:lpstr>
      <vt:lpstr>Origen de la contaminación del agua</vt:lpstr>
      <vt:lpstr>El AGUA</vt:lpstr>
      <vt:lpstr>¿Qué factores contribuyen a la contaminación del agua?</vt:lpstr>
      <vt:lpstr>Efectos negativos de la actividad humana en el agua.</vt:lpstr>
      <vt:lpstr>Presentación de PowerPoint</vt:lpstr>
      <vt:lpstr>Presentación de PowerPoint</vt:lpstr>
      <vt:lpstr>Acciones positivas de la  actividad humana en el agua.</vt:lpstr>
      <vt:lpstr>Presentación de PowerPoint</vt:lpstr>
      <vt:lpstr>Presentación de PowerPoint</vt:lpstr>
      <vt:lpstr>Presentación de PowerPoint</vt:lpstr>
      <vt:lpstr>Recomendaciones para un uso responsable del agua en el hogar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5° básico</dc:title>
  <dc:creator>Marjorie Lizana Vergara</dc:creator>
  <cp:lastModifiedBy>Usuario de Windows</cp:lastModifiedBy>
  <cp:revision>21</cp:revision>
  <dcterms:created xsi:type="dcterms:W3CDTF">2020-05-30T21:03:36Z</dcterms:created>
  <dcterms:modified xsi:type="dcterms:W3CDTF">2020-06-01T01:38:17Z</dcterms:modified>
</cp:coreProperties>
</file>