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88678CC-FD33-4EFF-A267-31E64D3689E5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00D8FE-99DD-46FF-A497-3EF5095CB665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89497" y="2852936"/>
            <a:ext cx="2366392" cy="194421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REDUCIR</a:t>
            </a:r>
            <a:br>
              <a:rPr lang="es-CL" dirty="0" smtClean="0"/>
            </a:br>
            <a:r>
              <a:rPr lang="es-CL" dirty="0" smtClean="0"/>
              <a:t>REUTILIZAR</a:t>
            </a:r>
            <a:br>
              <a:rPr lang="es-CL" dirty="0" smtClean="0"/>
            </a:br>
            <a:r>
              <a:rPr lang="es-CL" dirty="0" smtClean="0"/>
              <a:t>RECICLAR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9572" y="5589240"/>
            <a:ext cx="4824536" cy="1008112"/>
          </a:xfrm>
        </p:spPr>
        <p:txBody>
          <a:bodyPr>
            <a:normAutofit fontScale="92500"/>
          </a:bodyPr>
          <a:lstStyle/>
          <a:p>
            <a:r>
              <a:rPr lang="es-CL" b="1" dirty="0" smtClean="0"/>
              <a:t>Profesora: Marjorie Lizana Vergara.</a:t>
            </a:r>
          </a:p>
          <a:p>
            <a:r>
              <a:rPr lang="es-CL" b="1" dirty="0" smtClean="0"/>
              <a:t>Curso : 5°básico</a:t>
            </a:r>
          </a:p>
          <a:p>
            <a:r>
              <a:rPr lang="es-CL" b="1" dirty="0" smtClean="0"/>
              <a:t>Mail: profesora.marjorielizana@gmail.com</a:t>
            </a:r>
            <a:endParaRPr lang="es-CL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716016" y="188640"/>
            <a:ext cx="3313355" cy="21342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TECNOLOGÍA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6" name="5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539552" y="19888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OA: Identificar </a:t>
            </a:r>
            <a:r>
              <a:rPr lang="es-CL" dirty="0"/>
              <a:t>y </a:t>
            </a:r>
            <a:r>
              <a:rPr lang="es-CL" dirty="0" smtClean="0"/>
              <a:t>reutilizar envases </a:t>
            </a:r>
            <a:r>
              <a:rPr lang="es-CL" dirty="0"/>
              <a:t>que son considerados desechos, realizando </a:t>
            </a:r>
            <a:r>
              <a:rPr lang="es-CL" dirty="0" smtClean="0"/>
              <a:t>en ellos intervenciones .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05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764704"/>
            <a:ext cx="7248605" cy="544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05988"/>
            <a:ext cx="7053176" cy="529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64704"/>
            <a:ext cx="6933063" cy="52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iclar&#10;&#10;Quiere decir utilizar los residuos para elaborar nuevos productos.&#10;Es necesario separar el material. ¿Como?&#10;En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41114"/>
            <a:ext cx="7128792" cy="5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64704"/>
            <a:ext cx="709737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335699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B050"/>
                </a:solidFill>
              </a:rPr>
              <a:t>Escríbelo  en tu cuaderno</a:t>
            </a:r>
            <a:endParaRPr lang="es-CL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3895" y="332656"/>
            <a:ext cx="3168352" cy="720080"/>
          </a:xfrm>
        </p:spPr>
        <p:txBody>
          <a:bodyPr/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6401" y="1124744"/>
            <a:ext cx="4949640" cy="2556905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s-CL" sz="1800" dirty="0"/>
              <a:t> </a:t>
            </a:r>
            <a:r>
              <a:rPr lang="es-CL" sz="1800" b="1" dirty="0" smtClean="0"/>
              <a:t>Reutilización</a:t>
            </a:r>
          </a:p>
          <a:p>
            <a:pPr marL="68580" indent="0" algn="just">
              <a:buNone/>
            </a:pPr>
            <a:r>
              <a:rPr lang="es-CL" sz="1800" smtClean="0"/>
              <a:t>Busca </a:t>
            </a:r>
            <a:r>
              <a:rPr lang="es-CL" sz="1800" smtClean="0"/>
              <a:t>en </a:t>
            </a:r>
            <a:r>
              <a:rPr lang="es-CL" sz="1800" dirty="0" smtClean="0"/>
              <a:t>tu hogar un envase que sea considerado desecho, ahora realiza una intervención de este, asignándole un nuevo uso, </a:t>
            </a:r>
            <a:r>
              <a:rPr lang="es-CL" sz="1800" dirty="0"/>
              <a:t>puedes utilizar  </a:t>
            </a:r>
            <a:r>
              <a:rPr lang="es-CL" sz="1800" dirty="0" smtClean="0"/>
              <a:t>témperas</a:t>
            </a:r>
            <a:r>
              <a:rPr lang="es-CL" sz="1800" dirty="0"/>
              <a:t>, telas, cartulinas, el material que tengas en el hogar</a:t>
            </a:r>
            <a:r>
              <a:rPr lang="es-CL" sz="1800" dirty="0" smtClean="0"/>
              <a:t>.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marL="68580" indent="0" algn="just">
              <a:buNone/>
            </a:pPr>
            <a:r>
              <a:rPr lang="es-CL" sz="1800" dirty="0" smtClean="0"/>
              <a:t>Ejemplos: cajas, tarros, botellas.</a:t>
            </a:r>
            <a:endParaRPr lang="es-CL" sz="1800" dirty="0"/>
          </a:p>
        </p:txBody>
      </p:sp>
      <p:pic>
        <p:nvPicPr>
          <p:cNvPr id="1026" name="Picture 2" descr="Revistero con Caja de carton tecnica decoupage | Revister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312818" cy="23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en Ideas con la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861048"/>
            <a:ext cx="33428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Manualidades De Botellas De Plástico Para Niños | Manualidades c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8" descr="Manualidades De Botellas De Plástico Para Niños | Manualidades co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4" name="Picture 10" descr="Manualidades con reciclaje de botellas de plástico | Manualidad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068279" cy="30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 que esta el colectivo LGBTI OBSESIONADO CON LOS NIÑO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3672408" cy="28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aftingeek Usemos La Imaginacion GIF - Craftingeek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3933056"/>
            <a:ext cx="45339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ssy Face GIF - Kissy Face Heart - Discover &amp; Share GIFs | Emoji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9904"/>
            <a:ext cx="2720330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209</TotalTime>
  <Words>82</Words>
  <Application>Microsoft Office PowerPoint</Application>
  <PresentationFormat>Presentación en pantalla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Austin</vt:lpstr>
      <vt:lpstr>        REDUCIR REUTILIZAR RECICLAR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REDUCIR REUTILIZAR RECICLAR </dc:title>
  <dc:creator>Marjorie Lizana Vergara</dc:creator>
  <cp:lastModifiedBy>Marjorie Lizana Vergara</cp:lastModifiedBy>
  <cp:revision>5</cp:revision>
  <dcterms:created xsi:type="dcterms:W3CDTF">2020-06-06T23:14:01Z</dcterms:created>
  <dcterms:modified xsi:type="dcterms:W3CDTF">2020-06-08T17:08:48Z</dcterms:modified>
</cp:coreProperties>
</file>