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57" r:id="rId3"/>
    <p:sldId id="260" r:id="rId4"/>
    <p:sldId id="267" r:id="rId5"/>
    <p:sldId id="261" r:id="rId6"/>
    <p:sldId id="262" r:id="rId7"/>
    <p:sldId id="264" r:id="rId8"/>
    <p:sldId id="270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63307-C61B-49AE-8DB2-3CFDEDEB2B4A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BB77D-2DA1-4E43-9EDC-725382570D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590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B77D-2DA1-4E43-9EDC-725382570D57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721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B77D-2DA1-4E43-9EDC-725382570D57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691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2E5DE5B-1ABE-47B8-BF00-60C08D67963F}" type="datetimeFigureOut">
              <a:rPr lang="es-CL" smtClean="0"/>
              <a:t>07-06-2020</a:t>
            </a:fld>
            <a:endParaRPr lang="es-CL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L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DE5B-1ABE-47B8-BF00-60C08D67963F}" type="datetimeFigureOut">
              <a:rPr lang="es-CL" smtClean="0"/>
              <a:t>07-06-2020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DE5B-1ABE-47B8-BF00-60C08D67963F}" type="datetimeFigureOut">
              <a:rPr lang="es-CL" smtClean="0"/>
              <a:t>07-06-2020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2E5DE5B-1ABE-47B8-BF00-60C08D67963F}" type="datetimeFigureOut">
              <a:rPr lang="es-CL" smtClean="0"/>
              <a:t>07-06-2020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2E5DE5B-1ABE-47B8-BF00-60C08D67963F}" type="datetimeFigureOut">
              <a:rPr lang="es-CL" smtClean="0"/>
              <a:t>07-06-2020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2E5DE5B-1ABE-47B8-BF00-60C08D67963F}" type="datetimeFigureOut">
              <a:rPr lang="es-CL" smtClean="0"/>
              <a:t>07-06-2020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2E5DE5B-1ABE-47B8-BF00-60C08D67963F}" type="datetimeFigureOut">
              <a:rPr lang="es-CL" smtClean="0"/>
              <a:t>07-06-2020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DE5B-1ABE-47B8-BF00-60C08D67963F}" type="datetimeFigureOut">
              <a:rPr lang="es-CL" smtClean="0"/>
              <a:t>07-06-2020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2E5DE5B-1ABE-47B8-BF00-60C08D67963F}" type="datetimeFigureOut">
              <a:rPr lang="es-CL" smtClean="0"/>
              <a:t>07-06-2020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2E5DE5B-1ABE-47B8-BF00-60C08D67963F}" type="datetimeFigureOut">
              <a:rPr lang="es-CL" smtClean="0"/>
              <a:t>07-06-2020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2E5DE5B-1ABE-47B8-BF00-60C08D67963F}" type="datetimeFigureOut">
              <a:rPr lang="es-CL" smtClean="0"/>
              <a:t>07-06-2020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2E5DE5B-1ABE-47B8-BF00-60C08D67963F}" type="datetimeFigureOut">
              <a:rPr lang="es-CL" smtClean="0"/>
              <a:t>07-06-2020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1D26BCD-FE6F-4CF9-97DB-1E69AE5E5389}" type="slidenum">
              <a:rPr lang="es-CL" smtClean="0"/>
              <a:t>‹Nº›</a:t>
            </a:fld>
            <a:endParaRPr lang="es-C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276872"/>
            <a:ext cx="6766768" cy="2160241"/>
          </a:xfrm>
        </p:spPr>
        <p:txBody>
          <a:bodyPr>
            <a:normAutofit/>
          </a:bodyPr>
          <a:lstStyle/>
          <a:p>
            <a:pPr algn="ctr"/>
            <a:r>
              <a:rPr lang="es-CL" sz="6000" dirty="0" smtClean="0"/>
              <a:t>ARTES </a:t>
            </a:r>
            <a:r>
              <a:rPr lang="es-CL" sz="6000" dirty="0"/>
              <a:t>VISUALES</a:t>
            </a:r>
            <a:br>
              <a:rPr lang="es-CL" sz="6000" dirty="0"/>
            </a:br>
            <a:r>
              <a:rPr lang="es-CL" sz="6000" dirty="0" smtClean="0"/>
              <a:t>6° básico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77292" y="5576690"/>
            <a:ext cx="6768752" cy="1008112"/>
          </a:xfrm>
        </p:spPr>
        <p:txBody>
          <a:bodyPr/>
          <a:lstStyle/>
          <a:p>
            <a:pPr algn="l"/>
            <a:r>
              <a:rPr lang="es-CL" sz="2400" b="1" dirty="0"/>
              <a:t>Profesora: Marjorie Lizana Vergara.</a:t>
            </a:r>
          </a:p>
          <a:p>
            <a:pPr algn="l"/>
            <a:r>
              <a:rPr lang="es-CL" sz="2400" b="1" dirty="0"/>
              <a:t>Mail: profesora.marjorielizana@gmail.com</a:t>
            </a:r>
          </a:p>
          <a:p>
            <a:pPr algn="l"/>
            <a:endParaRPr lang="es-CL" dirty="0"/>
          </a:p>
        </p:txBody>
      </p:sp>
      <p:pic>
        <p:nvPicPr>
          <p:cNvPr id="4" name="3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934"/>
            <a:ext cx="93610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n relaciona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apices de colores animados 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71" y="215485"/>
            <a:ext cx="6405386" cy="156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098549"/>
            <a:ext cx="5256584" cy="4130651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es-CL" sz="2400" dirty="0" smtClean="0">
                <a:solidFill>
                  <a:srgbClr val="FF0000"/>
                </a:solidFill>
              </a:rPr>
              <a:t>3.- </a:t>
            </a:r>
            <a:r>
              <a:rPr lang="es-CL" sz="2400" dirty="0" smtClean="0"/>
              <a:t>Puedes utilizar caras o personajes sacados de contextos. Para los árboles de primer y segundo plano, utiliza recortes de papel lustre.</a:t>
            </a:r>
          </a:p>
          <a:p>
            <a:pPr marL="64008" indent="0" algn="just">
              <a:buNone/>
            </a:pPr>
            <a:endParaRPr lang="es-CL" sz="2400" dirty="0" smtClean="0"/>
          </a:p>
          <a:p>
            <a:pPr marL="64008" indent="0" algn="just">
              <a:buNone/>
            </a:pPr>
            <a:endParaRPr lang="es-CL" sz="2400" dirty="0"/>
          </a:p>
          <a:p>
            <a:pPr marL="64008" indent="0" algn="just">
              <a:buNone/>
            </a:pPr>
            <a:r>
              <a:rPr lang="es-CL" sz="2400" dirty="0" smtClean="0">
                <a:solidFill>
                  <a:srgbClr val="FF0000"/>
                </a:solidFill>
              </a:rPr>
              <a:t>4.- </a:t>
            </a:r>
            <a:r>
              <a:rPr lang="es-CL" sz="2400" dirty="0" smtClean="0"/>
              <a:t>Continúa con los últimos detalles, sobre todo del primer plano.</a:t>
            </a:r>
          </a:p>
          <a:p>
            <a:pPr marL="64008" indent="0" algn="just">
              <a:buNone/>
            </a:pPr>
            <a:endParaRPr lang="es-CL" sz="2400" dirty="0"/>
          </a:p>
        </p:txBody>
      </p:sp>
      <p:pic>
        <p:nvPicPr>
          <p:cNvPr id="5" name="Picture 2" descr="EL COLLAGE &lt;ul&gt;&lt;li&gt;Técnica mixta indicada para la realización de composiciones humorística &lt;/li&gt;&lt;/ul&gt;&lt;ul&gt;&lt;li&gt;Oníricas o su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68716" r="67889" b="8374"/>
          <a:stretch/>
        </p:blipFill>
        <p:spPr bwMode="auto">
          <a:xfrm>
            <a:off x="6156176" y="1196752"/>
            <a:ext cx="2442950" cy="185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L COLLAGE &lt;ul&gt;&lt;li&gt;Técnica mixta indicada para la realización de composiciones humorística &lt;/li&gt;&lt;/ul&gt;&lt;ul&gt;&lt;li&gt;Oníricas o su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t="69591" r="43498" b="7772"/>
          <a:stretch/>
        </p:blipFill>
        <p:spPr bwMode="auto">
          <a:xfrm>
            <a:off x="6305266" y="3753134"/>
            <a:ext cx="2426228" cy="183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uedes Hacerlo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056784" cy="49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6. CONCLUSIÓN - Las claves para una vida sa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2834752" cy="202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xamen Escribir Sticker for iOS &amp; Android |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747464"/>
            <a:ext cx="4572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152128"/>
          </a:xfrm>
        </p:spPr>
        <p:txBody>
          <a:bodyPr>
            <a:normAutofit/>
          </a:bodyPr>
          <a:lstStyle/>
          <a:p>
            <a:r>
              <a:rPr lang="es-CL" sz="2400" dirty="0">
                <a:solidFill>
                  <a:schemeClr val="bg1"/>
                </a:solidFill>
                <a:effectLst/>
              </a:rPr>
              <a:t>OA </a:t>
            </a:r>
            <a:r>
              <a:rPr lang="es-CL" sz="2400" dirty="0" smtClean="0">
                <a:solidFill>
                  <a:schemeClr val="bg1"/>
                </a:solidFill>
                <a:effectLst/>
              </a:rPr>
              <a:t>:</a:t>
            </a:r>
            <a:r>
              <a:rPr lang="es-CL" sz="2400" dirty="0">
                <a:solidFill>
                  <a:schemeClr val="bg1"/>
                </a:solidFill>
                <a:effectLst/>
              </a:rPr>
              <a:t>Crear trabajos de arte y diseños a partir de sus propias ideas y de la observación </a:t>
            </a:r>
            <a:r>
              <a:rPr lang="es-CL" sz="2400" dirty="0" smtClean="0">
                <a:solidFill>
                  <a:schemeClr val="bg1"/>
                </a:solidFill>
                <a:effectLst/>
              </a:rPr>
              <a:t>del entorno artístico.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2286606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es-CL" sz="3900" u="sng" dirty="0" smtClean="0">
                <a:solidFill>
                  <a:schemeClr val="bg1"/>
                </a:solidFill>
              </a:rPr>
              <a:t>Técnicas Mixtas</a:t>
            </a:r>
          </a:p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endParaRPr lang="es-CL" sz="2400" dirty="0" smtClean="0"/>
          </a:p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CL" sz="2400" dirty="0" smtClean="0"/>
              <a:t>El </a:t>
            </a:r>
            <a:r>
              <a:rPr lang="es-CL" sz="2400" dirty="0"/>
              <a:t>término </a:t>
            </a:r>
            <a:r>
              <a:rPr lang="es-CL" sz="2400" dirty="0" smtClean="0"/>
              <a:t>técnicas mixtas </a:t>
            </a:r>
            <a:r>
              <a:rPr lang="es-CL" sz="2400" dirty="0"/>
              <a:t>se refiere a la técnica de utilizar dos o más técnicas artísticas como dibujo, óleo o collage, combinadas en una única obra</a:t>
            </a:r>
            <a:r>
              <a:rPr lang="es-CL" sz="2400" dirty="0" smtClean="0"/>
              <a:t>.</a:t>
            </a:r>
            <a:endParaRPr lang="es-CL" sz="2400" dirty="0"/>
          </a:p>
        </p:txBody>
      </p:sp>
      <p:sp>
        <p:nvSpPr>
          <p:cNvPr id="5" name="AutoShape 2" descr="Ilustración técnica mixta (con imágenes) | Ilustración técnic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93666"/>
            <a:ext cx="2289123" cy="302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0375" y="3693666"/>
            <a:ext cx="5832648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CL" sz="2400" dirty="0" smtClean="0"/>
              <a:t>Las </a:t>
            </a:r>
            <a:r>
              <a:rPr lang="es-CL" sz="2400" dirty="0"/>
              <a:t>técnicas mixtas requieren de dos </a:t>
            </a:r>
          </a:p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CL" sz="2400" dirty="0"/>
              <a:t>pasos en un momento alterno.</a:t>
            </a:r>
          </a:p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endParaRPr lang="es-CL" sz="2400" dirty="0"/>
          </a:p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CL" sz="2400" b="1" dirty="0"/>
              <a:t>Por ejemplo: </a:t>
            </a:r>
            <a:r>
              <a:rPr lang="es-CL" sz="2400" dirty="0"/>
              <a:t>primero creamos un fondo </a:t>
            </a:r>
            <a:r>
              <a:rPr lang="es-CL" sz="2400" dirty="0" smtClean="0"/>
              <a:t>y </a:t>
            </a:r>
            <a:r>
              <a:rPr lang="es-CL" sz="2400" dirty="0"/>
              <a:t>luego dibujamos algo sobre ese fondo</a:t>
            </a:r>
            <a:r>
              <a:rPr lang="es-CL" sz="2400" dirty="0" smtClean="0"/>
              <a:t>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8104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99162" cy="1073274"/>
          </a:xfrm>
        </p:spPr>
        <p:txBody>
          <a:bodyPr/>
          <a:lstStyle/>
          <a:p>
            <a:r>
              <a:rPr lang="es-CL" dirty="0"/>
              <a:t>Algunas Técnicas Mixtas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34031"/>
            <a:ext cx="8229600" cy="2571033"/>
          </a:xfrm>
        </p:spPr>
        <p:txBody>
          <a:bodyPr/>
          <a:lstStyle/>
          <a:p>
            <a:r>
              <a:rPr lang="es-CL" sz="2400" b="1" dirty="0" smtClean="0"/>
              <a:t>Cera o pasteles al óleo con acuarela: </a:t>
            </a:r>
            <a:r>
              <a:rPr lang="es-CL" sz="2400" dirty="0" smtClean="0"/>
              <a:t>se puede aprovechar la capacidad de estos medios grasos para rechazar el agua y así producir reservas. La acuarela no se fijará en superficies pintadas con materiales grasos, sino solo en aquellas partes del papel no trabajadas con dichos medios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5" name="Picture 2" descr="TÉCNICAS MIXTAS &lt;ul&gt;&lt;li&gt;DIFERENTES TÉCNICAS MIXTAS &lt;/li&gt;&lt;/ul&gt;&lt;ul&gt;&lt;li&gt;1-CERAS O PASTELES AL ÓLEO CON ACUARELA: (MAGRO-GRAS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5" t="60808" r="14269" b="5223"/>
          <a:stretch/>
        </p:blipFill>
        <p:spPr bwMode="auto">
          <a:xfrm>
            <a:off x="5004048" y="4007171"/>
            <a:ext cx="3168352" cy="243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ÉCNICAS MIXTAS &lt;ul&gt;&lt;li&gt;DIFERENTES TÉCNICAS MIXTAS &lt;/li&gt;&lt;/ul&gt;&lt;ul&gt;&lt;li&gt;1-CERAS O PASTELES AL ÓLEO CON ACUARELA: (MAGRO-GRAS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61512" r="54191" b="5789"/>
          <a:stretch/>
        </p:blipFill>
        <p:spPr bwMode="auto">
          <a:xfrm>
            <a:off x="971600" y="4005064"/>
            <a:ext cx="3456384" cy="23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5097823" cy="3672408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Grafito carbón y tinta negra: </a:t>
            </a:r>
            <a:r>
              <a:rPr lang="es-CL" sz="2400" dirty="0" smtClean="0"/>
              <a:t>diferentes calidades técnicas producen un lenguaje muy expresivo, en el que se combinan la riqueza tonal y la textura de los medios secos, con las calidades que ofrece la tinta trabajada con distintos instrumentos.</a:t>
            </a:r>
            <a:endParaRPr lang="es-CL" sz="24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99162" cy="936104"/>
          </a:xfrm>
        </p:spPr>
        <p:txBody>
          <a:bodyPr/>
          <a:lstStyle/>
          <a:p>
            <a:r>
              <a:rPr lang="es-CL" dirty="0"/>
              <a:t>Algunas Técnicas Mixtas</a:t>
            </a:r>
          </a:p>
        </p:txBody>
      </p:sp>
      <p:pic>
        <p:nvPicPr>
          <p:cNvPr id="6" name="Picture 2" descr="TÉCNICAS MIXTAS &lt;ul&gt;&lt;li&gt;DIFERENTES TÉCNICAS MIXTAS &lt;/li&gt;&lt;/ul&gt;&lt;ul&gt;&lt;li&gt;2-GRAFITO CARBÓN Y TINTA NEGRA: (HÚMEDO-SECO) Diferen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2" t="18548" r="1478" b="6594"/>
          <a:stretch/>
        </p:blipFill>
        <p:spPr bwMode="auto">
          <a:xfrm>
            <a:off x="5421351" y="1628800"/>
            <a:ext cx="3446181" cy="489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4762872" cy="3024336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Fotocollage: l</a:t>
            </a:r>
            <a:r>
              <a:rPr lang="es-CL" sz="2400" dirty="0" smtClean="0"/>
              <a:t>a utilización de imágenes impresas en diferentes medios y su posterior manipulación dan lugar a  una riqueza de posibilidades expresivas cada vez mayor.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99162" cy="1073274"/>
          </a:xfrm>
        </p:spPr>
        <p:txBody>
          <a:bodyPr/>
          <a:lstStyle/>
          <a:p>
            <a:r>
              <a:rPr lang="es-CL" dirty="0"/>
              <a:t>Algunas Técnicas Mixtas</a:t>
            </a:r>
          </a:p>
        </p:txBody>
      </p:sp>
      <p:pic>
        <p:nvPicPr>
          <p:cNvPr id="6" name="Picture 2" descr="TÉCNICAS MIXTAS &lt;ul&gt;&lt;li&gt;DIFERENTES TÉCNICAS MIXTAS . &lt;/li&gt;&lt;/ul&gt;&lt;ul&gt;&lt;li&gt;3-FOTOCOLLAGE (TECNOLÓGICO-MANUAL)  La utilizació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0" t="20258" r="4994" b="2157"/>
          <a:stretch/>
        </p:blipFill>
        <p:spPr bwMode="auto">
          <a:xfrm>
            <a:off x="5436096" y="1412776"/>
            <a:ext cx="3469594" cy="5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2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2480052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es-CL" sz="1800" dirty="0" smtClean="0"/>
              <a:t>Termino francés que significa «encolado», « pegado». Básicamente consiste en pegar diferentes materiales(papel, tela, etc.) sobre un soporte. También se puede trabajar con objetos tridimensionales, fotografías y dibujos, esto amplía las posibilidades creativas  y decorativas de esta técnica.</a:t>
            </a:r>
          </a:p>
          <a:p>
            <a:pPr marL="64008" indent="0" algn="just">
              <a:buNone/>
            </a:pPr>
            <a:r>
              <a:rPr lang="es-CL" sz="1800" dirty="0" smtClean="0"/>
              <a:t>Esta técnica </a:t>
            </a:r>
            <a:r>
              <a:rPr lang="es-CL" sz="1800" dirty="0"/>
              <a:t>mixta </a:t>
            </a:r>
            <a:r>
              <a:rPr lang="es-CL" sz="1800" dirty="0" smtClean="0"/>
              <a:t>es indicada </a:t>
            </a:r>
            <a:r>
              <a:rPr lang="es-CL" sz="1800" dirty="0"/>
              <a:t>para la realización de composiciones humorísticas, oníricas o surrealista, donde suele destacar la imaginación y la fantasía.</a:t>
            </a:r>
          </a:p>
          <a:p>
            <a:pPr marL="64008" indent="0" algn="just">
              <a:buNone/>
            </a:pPr>
            <a:endParaRPr lang="es-CL" sz="1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63688" y="188640"/>
            <a:ext cx="3744416" cy="792088"/>
          </a:xfrm>
        </p:spPr>
        <p:txBody>
          <a:bodyPr>
            <a:normAutofit/>
          </a:bodyPr>
          <a:lstStyle/>
          <a:p>
            <a:r>
              <a:rPr lang="es-CL" sz="4400" b="1" dirty="0"/>
              <a:t>El Collage: </a:t>
            </a:r>
            <a:endParaRPr lang="es-CL" dirty="0"/>
          </a:p>
        </p:txBody>
      </p:sp>
      <p:pic>
        <p:nvPicPr>
          <p:cNvPr id="6148" name="Picture 4" descr="Espacio Amarillo: Collage, para poner manos a la obra - Eme - 06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385264"/>
            <a:ext cx="4722057" cy="29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3729133"/>
            <a:ext cx="3482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indent="0">
              <a:buNone/>
            </a:pPr>
            <a:r>
              <a:rPr lang="es-CL" dirty="0" smtClean="0"/>
              <a:t>En la practica de técnicas simples como el collage se pueden utilizar papeles de diferentes colores y texturas, materiales desechables, lana, granos, flores y hojas secas.</a:t>
            </a:r>
          </a:p>
          <a:p>
            <a:pPr marL="64008" indent="0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7835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7494"/>
            <a:ext cx="7268452" cy="92925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Ilustraciones  con Collage</a:t>
            </a:r>
            <a:endParaRPr lang="es-CL" dirty="0"/>
          </a:p>
        </p:txBody>
      </p:sp>
      <p:pic>
        <p:nvPicPr>
          <p:cNvPr id="8194" name="Picture 2" descr="ILUSTRACIONES CON COLLAGE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t="11555" r="2971" b="4961"/>
          <a:stretch/>
        </p:blipFill>
        <p:spPr bwMode="auto">
          <a:xfrm>
            <a:off x="1058238" y="1556792"/>
            <a:ext cx="7037798" cy="46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8800" y="1484784"/>
            <a:ext cx="7783862" cy="4608512"/>
          </a:xfrm>
        </p:spPr>
        <p:txBody>
          <a:bodyPr>
            <a:normAutofit lnSpcReduction="10000"/>
          </a:bodyPr>
          <a:lstStyle/>
          <a:p>
            <a:pPr marL="64008" indent="0">
              <a:spcBef>
                <a:spcPts val="0"/>
              </a:spcBef>
              <a:buNone/>
            </a:pPr>
            <a:r>
              <a:rPr lang="es-CL" b="1" dirty="0" smtClean="0"/>
              <a:t>Realización de collage.</a:t>
            </a:r>
          </a:p>
          <a:p>
            <a:pPr marL="64008" indent="0">
              <a:spcBef>
                <a:spcPts val="0"/>
              </a:spcBef>
              <a:buNone/>
            </a:pPr>
            <a:endParaRPr lang="es-CL" dirty="0" smtClean="0"/>
          </a:p>
          <a:p>
            <a:pPr marL="64008" indent="0">
              <a:spcBef>
                <a:spcPts val="0"/>
              </a:spcBef>
              <a:buNone/>
            </a:pPr>
            <a:r>
              <a:rPr lang="es-CL" dirty="0" smtClean="0"/>
              <a:t>Materiales: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/>
              <a:t>1hoja de block  </a:t>
            </a:r>
            <a:r>
              <a:rPr lang="es-CL" dirty="0"/>
              <a:t>99 1/8</a:t>
            </a:r>
            <a:r>
              <a:rPr lang="es-CL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/>
              <a:t>Tijeras.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/>
              <a:t>Pegamento en barra.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/>
              <a:t>Papeles de colores (cartulina, papel lustre).</a:t>
            </a:r>
          </a:p>
          <a:p>
            <a:pPr>
              <a:buFont typeface="Wingdings" pitchFamily="2" charset="2"/>
              <a:buChar char="ü"/>
            </a:pPr>
            <a:r>
              <a:rPr lang="es-CL" dirty="0"/>
              <a:t> </a:t>
            </a:r>
            <a:r>
              <a:rPr lang="es-CL" dirty="0" smtClean="0"/>
              <a:t>Revistas, diarios</a:t>
            </a:r>
            <a:r>
              <a:rPr lang="es-CL" dirty="0"/>
              <a:t> </a:t>
            </a:r>
            <a:r>
              <a:rPr lang="es-CL" dirty="0" smtClean="0"/>
              <a:t>o impresiones.</a:t>
            </a:r>
            <a:endParaRPr lang="es-CL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203848" y="260648"/>
            <a:ext cx="3384376" cy="85725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 smtClean="0"/>
              <a:t>Actividad</a:t>
            </a:r>
            <a:endParaRPr lang="es-CL" sz="4000" dirty="0"/>
          </a:p>
        </p:txBody>
      </p:sp>
      <p:pic>
        <p:nvPicPr>
          <p:cNvPr id="5" name="Picture 2" descr="EL COLLAGE &lt;ul&gt;&lt;li&gt;Técnica mixta indicada para la realización de composiciones humorística &lt;/li&gt;&lt;/ul&gt;&lt;ul&gt;&lt;li&gt;Oníricas o su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9" t="3105" r="6885" b="68735"/>
          <a:stretch/>
        </p:blipFill>
        <p:spPr bwMode="auto">
          <a:xfrm>
            <a:off x="6469039" y="1628800"/>
            <a:ext cx="2133898" cy="172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▷ Tijera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25" y="5661248"/>
            <a:ext cx="130492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132856"/>
            <a:ext cx="5760640" cy="3989039"/>
          </a:xfrm>
        </p:spPr>
        <p:txBody>
          <a:bodyPr>
            <a:normAutofit fontScale="92500" lnSpcReduction="10000"/>
          </a:bodyPr>
          <a:lstStyle/>
          <a:p>
            <a:pPr marL="64008" indent="0" algn="just">
              <a:buNone/>
            </a:pPr>
            <a:r>
              <a:rPr lang="es-CL" sz="2400" dirty="0" smtClean="0">
                <a:solidFill>
                  <a:srgbClr val="FF0000"/>
                </a:solidFill>
              </a:rPr>
              <a:t>1.- </a:t>
            </a:r>
            <a:r>
              <a:rPr lang="es-CL" sz="2400" dirty="0" smtClean="0"/>
              <a:t>Comienza por el fondo, recorta dos tiras de cartulina, hojas de revistas o papel lustre de distintos tonos que servirán de cielo y tierra.</a:t>
            </a:r>
          </a:p>
          <a:p>
            <a:pPr marL="64008" indent="0" algn="just">
              <a:buNone/>
            </a:pPr>
            <a:endParaRPr lang="es-CL" sz="2400" dirty="0"/>
          </a:p>
          <a:p>
            <a:pPr marL="64008" indent="0" algn="just">
              <a:buNone/>
            </a:pPr>
            <a:endParaRPr lang="es-CL" sz="2400" dirty="0" smtClean="0"/>
          </a:p>
          <a:p>
            <a:pPr marL="64008" indent="0" algn="just">
              <a:buNone/>
            </a:pPr>
            <a:r>
              <a:rPr lang="es-CL" sz="2400" dirty="0" smtClean="0">
                <a:solidFill>
                  <a:srgbClr val="FF0000"/>
                </a:solidFill>
              </a:rPr>
              <a:t>2.- </a:t>
            </a:r>
            <a:r>
              <a:rPr lang="es-CL" sz="2400" dirty="0" smtClean="0"/>
              <a:t>Continúa trabajando desde atrás hacia delante, pegando una franja ancha de papel que simule una carretera, rectángulos de papel que representan casas y a estas añadir los detalles.</a:t>
            </a:r>
            <a:endParaRPr lang="es-CL" sz="2400" dirty="0"/>
          </a:p>
        </p:txBody>
      </p:sp>
      <p:pic>
        <p:nvPicPr>
          <p:cNvPr id="4" name="Picture 2" descr="EL COLLAGE &lt;ul&gt;&lt;li&gt;Técnica mixta indicada para la realización de composiciones humorística &lt;/li&gt;&lt;/ul&gt;&lt;ul&gt;&lt;li&gt;Oníricas o su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44134" r="43598" b="33293"/>
          <a:stretch/>
        </p:blipFill>
        <p:spPr bwMode="auto">
          <a:xfrm>
            <a:off x="6156176" y="4293096"/>
            <a:ext cx="2415653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L COLLAGE &lt;ul&gt;&lt;li&gt;Técnica mixta indicada para la realización de composiciones humorística &lt;/li&gt;&lt;/ul&gt;&lt;ul&gt;&lt;li&gt;Oníricas o su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44274" r="68450" b="33624"/>
          <a:stretch/>
        </p:blipFill>
        <p:spPr bwMode="auto">
          <a:xfrm>
            <a:off x="6273021" y="1844824"/>
            <a:ext cx="2381141" cy="17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Realiza un collage siguiendo las siguientes instrucciones</a:t>
            </a:r>
            <a:r>
              <a:rPr lang="es-CL" sz="3600" dirty="0" smtClean="0"/>
              <a:t>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68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477</Words>
  <Application>Microsoft Office PowerPoint</Application>
  <PresentationFormat>Presentación en pantalla (4:3)</PresentationFormat>
  <Paragraphs>42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Brío</vt:lpstr>
      <vt:lpstr>ARTES VISUALES 6° básico</vt:lpstr>
      <vt:lpstr>OA :Crear trabajos de arte y diseños a partir de sus propias ideas y de la observación del entorno artístico.</vt:lpstr>
      <vt:lpstr>Algunas Técnicas Mixtas</vt:lpstr>
      <vt:lpstr>Algunas Técnicas Mixtas</vt:lpstr>
      <vt:lpstr>Algunas Técnicas Mixtas</vt:lpstr>
      <vt:lpstr>El Collage: </vt:lpstr>
      <vt:lpstr>Ilustraciones  con Collage</vt:lpstr>
      <vt:lpstr>Presentación de PowerPoint</vt:lpstr>
      <vt:lpstr>Realiza un collage siguiendo las siguientes instrucciones: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 6° básico</dc:title>
  <dc:creator>Marjorie Lizana Vergara</dc:creator>
  <cp:lastModifiedBy>Usuario de Windows</cp:lastModifiedBy>
  <cp:revision>35</cp:revision>
  <dcterms:created xsi:type="dcterms:W3CDTF">2020-06-05T22:57:14Z</dcterms:created>
  <dcterms:modified xsi:type="dcterms:W3CDTF">2020-06-07T22:16:44Z</dcterms:modified>
</cp:coreProperties>
</file>