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4" r:id="rId4"/>
    <p:sldId id="265" r:id="rId5"/>
    <p:sldId id="266" r:id="rId6"/>
    <p:sldId id="267" r:id="rId7"/>
    <p:sldId id="270" r:id="rId8"/>
    <p:sldId id="258" r:id="rId9"/>
    <p:sldId id="263" r:id="rId10"/>
    <p:sldId id="261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B36DF21-04D7-4604-AE1D-CE5AEAC9215B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C85DB4-6863-49BA-8D1E-C764BA972374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DF21-04D7-4604-AE1D-CE5AEAC9215B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5DB4-6863-49BA-8D1E-C764BA9723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DF21-04D7-4604-AE1D-CE5AEAC9215B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5DB4-6863-49BA-8D1E-C764BA9723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DF21-04D7-4604-AE1D-CE5AEAC9215B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5DB4-6863-49BA-8D1E-C764BA9723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DF21-04D7-4604-AE1D-CE5AEAC9215B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5DB4-6863-49BA-8D1E-C764BA9723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DF21-04D7-4604-AE1D-CE5AEAC9215B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5DB4-6863-49BA-8D1E-C764BA972374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DF21-04D7-4604-AE1D-CE5AEAC9215B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5DB4-6863-49BA-8D1E-C764BA9723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DF21-04D7-4604-AE1D-CE5AEAC9215B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5DB4-6863-49BA-8D1E-C764BA9723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DF21-04D7-4604-AE1D-CE5AEAC9215B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5DB4-6863-49BA-8D1E-C764BA9723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DF21-04D7-4604-AE1D-CE5AEAC9215B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5DB4-6863-49BA-8D1E-C764BA972374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DF21-04D7-4604-AE1D-CE5AEAC9215B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5DB4-6863-49BA-8D1E-C764BA9723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B36DF21-04D7-4604-AE1D-CE5AEAC9215B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BC85DB4-6863-49BA-8D1E-C764BA972374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16016" y="2492896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Ciencias Naturales</a:t>
            </a:r>
            <a:br>
              <a:rPr lang="es-CL" dirty="0"/>
            </a:br>
            <a:r>
              <a:rPr lang="es-CL" dirty="0" smtClean="0"/>
              <a:t>6° </a:t>
            </a:r>
            <a:r>
              <a:rPr lang="es-CL" dirty="0"/>
              <a:t>básico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3989" y="1268760"/>
            <a:ext cx="4059979" cy="2376264"/>
          </a:xfrm>
        </p:spPr>
        <p:txBody>
          <a:bodyPr>
            <a:noAutofit/>
          </a:bodyPr>
          <a:lstStyle/>
          <a:p>
            <a:pPr algn="just"/>
            <a:r>
              <a:rPr lang="es-CL" sz="1600" dirty="0" smtClean="0"/>
              <a:t>OA: </a:t>
            </a:r>
            <a:r>
              <a:rPr lang="es-CL" sz="1600" dirty="0"/>
              <a:t>Explicar, a partir de una investigación experimental, los requerimientos de agua, dióxido de carbono y energía lumínica para la producción de azúcar y la liberación de oxígeno en la fotosíntesis, comunicando sus resultados y los aportes de científicos en este campo a lo largo del tiempo.</a:t>
            </a:r>
          </a:p>
        </p:txBody>
      </p:sp>
      <p:pic>
        <p:nvPicPr>
          <p:cNvPr id="4" name="3 Imagen" descr="insign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36104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223989" y="5964901"/>
            <a:ext cx="7416824" cy="74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 smtClean="0"/>
              <a:t>Profesora: Marjorie Lizana Vergara.</a:t>
            </a:r>
          </a:p>
          <a:p>
            <a:r>
              <a:rPr lang="es-CL" b="1" dirty="0" smtClean="0"/>
              <a:t>Mail: profesora.marjorielizana@gmail.com</a:t>
            </a:r>
            <a:endParaRPr lang="es-CL" b="1" dirty="0"/>
          </a:p>
        </p:txBody>
      </p:sp>
      <p:pic>
        <p:nvPicPr>
          <p:cNvPr id="1026" name="Picture 2" descr="La Fotosíntesis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38065"/>
            <a:ext cx="3528391" cy="194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9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 | Emoticonos, Sonriente feliz, Emojis para whatsap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2" y="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6. CONCLUSIÓN - Las claves para una vida san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3488351" cy="249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La fotosíntesis: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42" y="1268760"/>
            <a:ext cx="2376264" cy="163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048672" cy="60113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Indicaciones Generales: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340768"/>
            <a:ext cx="6840760" cy="489654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s-CL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CL" dirty="0" smtClean="0"/>
              <a:t>1.- </a:t>
            </a:r>
            <a:r>
              <a:rPr lang="es-CL" dirty="0"/>
              <a:t>Observa </a:t>
            </a:r>
            <a:r>
              <a:rPr lang="es-CL" dirty="0" smtClean="0"/>
              <a:t> y comenta  la presentación</a:t>
            </a:r>
            <a:r>
              <a:rPr lang="es-CL" dirty="0"/>
              <a:t>. (Clase zoom miércoles 17 de junio </a:t>
            </a:r>
            <a:r>
              <a:rPr lang="es-CL" dirty="0" smtClean="0"/>
              <a:t>11:00hrs</a:t>
            </a:r>
            <a:r>
              <a:rPr lang="es-CL" dirty="0"/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L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CL" dirty="0" smtClean="0"/>
              <a:t>2.-Lee</a:t>
            </a:r>
            <a:r>
              <a:rPr lang="es-CL" dirty="0"/>
              <a:t>, resuelve y comenta la actividad de la página  72 del </a:t>
            </a:r>
            <a:r>
              <a:rPr lang="es-CL" b="1" dirty="0"/>
              <a:t>texto</a:t>
            </a:r>
            <a:r>
              <a:rPr lang="es-CL" dirty="0"/>
              <a:t> de ciencias Naturales </a:t>
            </a:r>
            <a:r>
              <a:rPr lang="es-CL" dirty="0" smtClean="0"/>
              <a:t>(Clase </a:t>
            </a:r>
            <a:r>
              <a:rPr lang="es-CL" dirty="0"/>
              <a:t>zoom miércoles 17 de junio </a:t>
            </a:r>
            <a:r>
              <a:rPr lang="es-CL" dirty="0" smtClean="0"/>
              <a:t>11:00hrs</a:t>
            </a:r>
            <a:r>
              <a:rPr lang="es-CL" dirty="0"/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L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CL" dirty="0" smtClean="0"/>
              <a:t>3.- Escribe en tu cuaderno el objetivo de esta clase y la diapositiva número 4 « La Fotosíntesis» (contenido e imagen).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L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CL" dirty="0" smtClean="0"/>
              <a:t>4.- Lee la situación presente en la página 74 y realiza la actividad </a:t>
            </a:r>
            <a:r>
              <a:rPr lang="es-CL" dirty="0"/>
              <a:t>de la </a:t>
            </a:r>
            <a:r>
              <a:rPr lang="es-CL" dirty="0" smtClean="0"/>
              <a:t>página  75 del texto de Ciencias Naturales. </a:t>
            </a:r>
            <a:r>
              <a:rPr lang="es-CL" dirty="0"/>
              <a:t>(Retroalimentación de la actividad en clase zoom del día </a:t>
            </a:r>
            <a:r>
              <a:rPr lang="es-CL" dirty="0" smtClean="0"/>
              <a:t>miércoles 24 </a:t>
            </a:r>
            <a:r>
              <a:rPr lang="es-CL" dirty="0"/>
              <a:t>de junio </a:t>
            </a:r>
            <a:r>
              <a:rPr lang="es-CL" dirty="0" smtClean="0"/>
              <a:t>11:00 </a:t>
            </a:r>
            <a:r>
              <a:rPr lang="es-CL" dirty="0"/>
              <a:t>hrs).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L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CL" dirty="0" smtClean="0"/>
              <a:t>5</a:t>
            </a:r>
            <a:r>
              <a:rPr lang="es-CL" dirty="0"/>
              <a:t>.- No olvides que para las clases online debes tener tu libro y cuaderno de </a:t>
            </a:r>
            <a:r>
              <a:rPr lang="es-CL" dirty="0" smtClean="0"/>
              <a:t>la </a:t>
            </a:r>
            <a:r>
              <a:rPr lang="es-CL" dirty="0"/>
              <a:t>asignatura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4" name="Picture 2" descr="Imagen relacio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81128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6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s-CL" dirty="0"/>
              <a:t>¿</a:t>
            </a:r>
            <a:r>
              <a:rPr lang="es-CL" sz="3100" dirty="0" smtClean="0"/>
              <a:t>Cómo obtienen energía las plantas?</a:t>
            </a:r>
            <a:endParaRPr lang="es-CL" sz="3100" dirty="0"/>
          </a:p>
        </p:txBody>
      </p:sp>
      <p:pic>
        <p:nvPicPr>
          <p:cNvPr id="3074" name="Picture 2" descr="7.1 ¿Cómo obtienen energía las plantas ?                       este proceso importante   energía                     se ll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13229" r="2896" b="7515"/>
          <a:stretch/>
        </p:blipFill>
        <p:spPr bwMode="auto">
          <a:xfrm>
            <a:off x="1403648" y="1828320"/>
            <a:ext cx="6120680" cy="392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0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548680"/>
            <a:ext cx="3600518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La Fotosíntesis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8167" y="1300462"/>
            <a:ext cx="3137729" cy="1768498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CL" sz="1800" dirty="0"/>
              <a:t>La palabra fotosíntesis significa producir </a:t>
            </a:r>
            <a:r>
              <a:rPr lang="es-CL" sz="1800" i="1" dirty="0"/>
              <a:t>(síntesis) </a:t>
            </a:r>
            <a:r>
              <a:rPr lang="es-CL" sz="1800" dirty="0"/>
              <a:t>a través de la luz </a:t>
            </a:r>
            <a:r>
              <a:rPr lang="es-CL" sz="1800" i="1" dirty="0"/>
              <a:t>(foto</a:t>
            </a:r>
            <a:r>
              <a:rPr lang="es-CL" sz="1800" i="1" dirty="0" smtClean="0"/>
              <a:t>)</a:t>
            </a:r>
            <a:r>
              <a:rPr lang="es-CL" sz="1800" dirty="0" smtClean="0"/>
              <a:t>. Este </a:t>
            </a:r>
            <a:r>
              <a:rPr lang="es-CL" sz="1800" dirty="0"/>
              <a:t>proceso ocurre principalmente en las hojas de las plantas.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t="2532" r="26210"/>
          <a:stretch/>
        </p:blipFill>
        <p:spPr bwMode="auto">
          <a:xfrm>
            <a:off x="3851920" y="1300462"/>
            <a:ext cx="4743972" cy="436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98167" y="3284984"/>
            <a:ext cx="4577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Lo que hacen los organismos fotosintéticos es utilizar  componentes del medio ambiente: luz, dióxido de carbono y agua para fabricar glucosa, sustancia rica en energía química.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27584" y="5061082"/>
            <a:ext cx="4341173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Este proceso es esencial para el desarrollo y sobrevivencia tanto del organismo fotosintetizador como de quienes se alimentan de él.</a:t>
            </a:r>
          </a:p>
        </p:txBody>
      </p:sp>
    </p:spTree>
    <p:extLst>
      <p:ext uri="{BB962C8B-B14F-4D97-AF65-F5344CB8AC3E}">
        <p14:creationId xmlns:p14="http://schemas.microsoft.com/office/powerpoint/2010/main" val="33250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04974" cy="673144"/>
          </a:xfrm>
        </p:spPr>
        <p:txBody>
          <a:bodyPr>
            <a:normAutofit/>
          </a:bodyPr>
          <a:lstStyle/>
          <a:p>
            <a:r>
              <a:rPr lang="es-CL" sz="3200" dirty="0" smtClean="0"/>
              <a:t>Conceptos básicos de la fotosíntesis.</a:t>
            </a:r>
            <a:endParaRPr lang="es-CL" sz="3200" dirty="0"/>
          </a:p>
        </p:txBody>
      </p:sp>
      <p:pic>
        <p:nvPicPr>
          <p:cNvPr id="5122" name="Picture 2" descr="Conceptos básicos de la fotosíntesis Un proceso anabólico (construyeglucosa) Usa energía lumínica del sol Los carbohidr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17322" r="3043" b="21035"/>
          <a:stretch/>
        </p:blipFill>
        <p:spPr bwMode="auto">
          <a:xfrm>
            <a:off x="1187624" y="1916832"/>
            <a:ext cx="6886505" cy="35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4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Resumida en una ecuación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556792"/>
            <a:ext cx="3024336" cy="576064"/>
          </a:xfrm>
        </p:spPr>
        <p:txBody>
          <a:bodyPr/>
          <a:lstStyle/>
          <a:p>
            <a:r>
              <a:rPr lang="es-CL" dirty="0" smtClean="0"/>
              <a:t>LA FOTOSÍNTESIS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1763688" y="2132878"/>
            <a:ext cx="60486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rgbClr val="FF0000"/>
                </a:solidFill>
              </a:rPr>
              <a:t>Dióxido de Carbono + Agua</a:t>
            </a:r>
          </a:p>
          <a:p>
            <a:endParaRPr lang="es-CL" sz="3200" dirty="0"/>
          </a:p>
          <a:p>
            <a:r>
              <a:rPr lang="es-CL" sz="3200" dirty="0" smtClean="0"/>
              <a:t>                           Luz absorbida </a:t>
            </a:r>
          </a:p>
          <a:p>
            <a:r>
              <a:rPr lang="es-CL" sz="3200" dirty="0" smtClean="0"/>
              <a:t>                           por la clorofila</a:t>
            </a:r>
          </a:p>
          <a:p>
            <a:endParaRPr lang="es-CL" sz="3200" dirty="0" smtClean="0"/>
          </a:p>
          <a:p>
            <a:endParaRPr lang="es-CL" sz="3200" dirty="0"/>
          </a:p>
          <a:p>
            <a:r>
              <a:rPr lang="es-CL" sz="3200" b="1" dirty="0" smtClean="0">
                <a:solidFill>
                  <a:srgbClr val="0070C0"/>
                </a:solidFill>
              </a:rPr>
              <a:t>Carbohidratos + Oxígeno</a:t>
            </a:r>
            <a:endParaRPr lang="es-CL" sz="3200" b="1" dirty="0">
              <a:solidFill>
                <a:srgbClr val="0070C0"/>
              </a:solidFill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2699792" y="3068960"/>
            <a:ext cx="72008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54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1329" y="692696"/>
            <a:ext cx="6912768" cy="566936"/>
          </a:xfrm>
        </p:spPr>
        <p:txBody>
          <a:bodyPr>
            <a:noAutofit/>
          </a:bodyPr>
          <a:lstStyle/>
          <a:p>
            <a:r>
              <a:rPr lang="es-CL" sz="2800" dirty="0" smtClean="0"/>
              <a:t>La fotosíntesis ocurre en cloroplastos</a:t>
            </a:r>
            <a:endParaRPr lang="es-CL" sz="2800" dirty="0"/>
          </a:p>
        </p:txBody>
      </p:sp>
      <p:pic>
        <p:nvPicPr>
          <p:cNvPr id="9218" name="Picture 2" descr="Conceptos básicos de la fotosíntesisLa fotosíntesis ocurre en cloroplastos        La clorofila absorbe energía          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26067" b="5912"/>
          <a:stretch/>
        </p:blipFill>
        <p:spPr bwMode="auto">
          <a:xfrm>
            <a:off x="612775" y="1340768"/>
            <a:ext cx="4463282" cy="25922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040052" y="1556792"/>
            <a:ext cx="34563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La principal </a:t>
            </a:r>
            <a:r>
              <a:rPr lang="es-CL" b="1" dirty="0"/>
              <a:t>función</a:t>
            </a:r>
            <a:r>
              <a:rPr lang="es-CL" dirty="0"/>
              <a:t> de los </a:t>
            </a:r>
            <a:r>
              <a:rPr lang="es-CL" b="1" dirty="0"/>
              <a:t>cloroplastos</a:t>
            </a:r>
            <a:r>
              <a:rPr lang="es-CL" dirty="0"/>
              <a:t> es la realización de la fotosíntesis, proceso en el que se obtienen hidratos de carbono a partir de la energía de la luz y el dióxido de carbono. Pero también sirven como lugares de almacenamiento de almidón y de síntesis de algunas proteínas.</a:t>
            </a:r>
          </a:p>
        </p:txBody>
      </p:sp>
      <p:sp>
        <p:nvSpPr>
          <p:cNvPr id="5" name="AutoShape 4" descr="Italiano) Cloroplasto: struttura, conformazione, origine, organul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6" descr="Italiano) Cloroplasto: struttura, conformazione, origine, organuli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224" name="Picture 8" descr="Italiano) Cloroplasto: struttura, conformazione, origine, organuli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4" r="1314" b="21853"/>
          <a:stretch/>
        </p:blipFill>
        <p:spPr bwMode="auto">
          <a:xfrm>
            <a:off x="821807" y="4221088"/>
            <a:ext cx="3937981" cy="19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355976" y="5348542"/>
            <a:ext cx="400667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dirty="0"/>
              <a:t>La </a:t>
            </a:r>
            <a:r>
              <a:rPr lang="es-CL" sz="1600" b="1" dirty="0"/>
              <a:t>clorofila</a:t>
            </a:r>
            <a:r>
              <a:rPr lang="es-CL" sz="1600" dirty="0"/>
              <a:t> es un componente que utiliza la luz </a:t>
            </a:r>
            <a:r>
              <a:rPr lang="es-CL" sz="1600" b="1" dirty="0"/>
              <a:t>para</a:t>
            </a:r>
            <a:r>
              <a:rPr lang="es-CL" sz="1600" dirty="0"/>
              <a:t> llenar de energía vital a las plantas dándoles su color verde.</a:t>
            </a:r>
          </a:p>
        </p:txBody>
      </p:sp>
    </p:spTree>
    <p:extLst>
      <p:ext uri="{BB962C8B-B14F-4D97-AF65-F5344CB8AC3E}">
        <p14:creationId xmlns:p14="http://schemas.microsoft.com/office/powerpoint/2010/main" val="37288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764704"/>
            <a:ext cx="7344816" cy="936104"/>
          </a:xfrm>
        </p:spPr>
        <p:txBody>
          <a:bodyPr>
            <a:noAutofit/>
          </a:bodyPr>
          <a:lstStyle/>
          <a:p>
            <a:r>
              <a:rPr lang="es-CL" sz="1800" dirty="0"/>
              <a:t>¿Cómo crees que los investigadores llegaron a explicar con claridad en </a:t>
            </a:r>
            <a:r>
              <a:rPr lang="es-CL" sz="1800" dirty="0" smtClean="0"/>
              <a:t>qué consiste </a:t>
            </a:r>
            <a:r>
              <a:rPr lang="es-CL" sz="1800" dirty="0"/>
              <a:t>este importante proceso realizado por los organismos fotosintetizadores</a:t>
            </a:r>
            <a:r>
              <a:rPr lang="es-CL" sz="1800" dirty="0" smtClean="0"/>
              <a:t>?</a:t>
            </a:r>
            <a:endParaRPr lang="es-CL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16832"/>
            <a:ext cx="7560840" cy="136815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s-CL" dirty="0" smtClean="0"/>
              <a:t>Este </a:t>
            </a:r>
            <a:r>
              <a:rPr lang="es-CL" dirty="0"/>
              <a:t>hallazgo, al igual que muchos otros, es el resultado del </a:t>
            </a:r>
            <a:r>
              <a:rPr lang="es-CL" dirty="0" smtClean="0"/>
              <a:t>aporte de </a:t>
            </a:r>
            <a:r>
              <a:rPr lang="es-CL" dirty="0"/>
              <a:t>distintos científicos que contribuyeron al </a:t>
            </a:r>
            <a:r>
              <a:rPr lang="es-CL" dirty="0" smtClean="0"/>
              <a:t> conocimiento </a:t>
            </a:r>
            <a:r>
              <a:rPr lang="es-CL" dirty="0"/>
              <a:t>de este proceso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5" name="Picture 4" descr="Top 30 Fotosintesis GIFs | Find the best GIF on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3824056" cy="29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9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62964"/>
            <a:ext cx="3744416" cy="648072"/>
          </a:xfrm>
        </p:spPr>
        <p:txBody>
          <a:bodyPr>
            <a:noAutofit/>
          </a:bodyPr>
          <a:lstStyle/>
          <a:p>
            <a:r>
              <a:rPr lang="es-CL" sz="1200" dirty="0"/>
              <a:t>P</a:t>
            </a:r>
            <a:r>
              <a:rPr lang="es-CL" sz="1200" dirty="0" smtClean="0"/>
              <a:t>rimer </a:t>
            </a:r>
            <a:r>
              <a:rPr lang="es-CL" sz="1200" dirty="0"/>
              <a:t>experimento que sirvió para </a:t>
            </a:r>
            <a:r>
              <a:rPr lang="es-CL" sz="1200" dirty="0" smtClean="0"/>
              <a:t>dilucidar el  </a:t>
            </a:r>
            <a:r>
              <a:rPr lang="es-CL" sz="1200" dirty="0"/>
              <a:t>proceso realizado por los </a:t>
            </a:r>
            <a:r>
              <a:rPr lang="es-CL" sz="1200" dirty="0" smtClean="0"/>
              <a:t>organismos fotosintetizadores.</a:t>
            </a:r>
            <a:endParaRPr lang="es-CL" sz="1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2382" r="8415" b="1586"/>
          <a:stretch/>
        </p:blipFill>
        <p:spPr bwMode="auto">
          <a:xfrm>
            <a:off x="2281420" y="908720"/>
            <a:ext cx="5976664" cy="516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4" y="6094096"/>
            <a:ext cx="748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0070C0"/>
                </a:solidFill>
              </a:rPr>
              <a:t>Ahora responde la página 75 del texto de Ciencias Naturales.</a:t>
            </a:r>
            <a:endParaRPr lang="es-C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429</TotalTime>
  <Words>462</Words>
  <Application>Microsoft Office PowerPoint</Application>
  <PresentationFormat>Presentación en pantalla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Austin</vt:lpstr>
      <vt:lpstr>Ciencias Naturales 6° básico</vt:lpstr>
      <vt:lpstr>Indicaciones Generales:</vt:lpstr>
      <vt:lpstr>¿Cómo obtienen energía las plantas?</vt:lpstr>
      <vt:lpstr>La Fotosíntesis</vt:lpstr>
      <vt:lpstr>Conceptos básicos de la fotosíntesis.</vt:lpstr>
      <vt:lpstr>Resumida en una ecuación </vt:lpstr>
      <vt:lpstr>La fotosíntesis ocurre en cloroplastos</vt:lpstr>
      <vt:lpstr>¿Cómo crees que los investigadores llegaron a explicar con claridad en qué consiste este importante proceso realizado por los organismos fotosintetizadores?</vt:lpstr>
      <vt:lpstr>Primer experimento que sirvió para dilucidar el  proceso realizado por los organismos fotosintetizadores.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6° básico</dc:title>
  <dc:creator>Marjorie Lizana Vergara</dc:creator>
  <cp:lastModifiedBy>Usuario de Windows</cp:lastModifiedBy>
  <cp:revision>28</cp:revision>
  <dcterms:created xsi:type="dcterms:W3CDTF">2020-06-11T21:58:52Z</dcterms:created>
  <dcterms:modified xsi:type="dcterms:W3CDTF">2020-06-14T16:02:13Z</dcterms:modified>
</cp:coreProperties>
</file>