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9" r:id="rId4"/>
    <p:sldId id="258" r:id="rId5"/>
    <p:sldId id="260" r:id="rId6"/>
    <p:sldId id="264" r:id="rId7"/>
    <p:sldId id="265" r:id="rId8"/>
    <p:sldId id="261" r:id="rId9"/>
    <p:sldId id="262" r:id="rId10"/>
    <p:sldId id="263" r:id="rId11"/>
    <p:sldId id="267" r:id="rId12"/>
    <p:sldId id="268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75" d="100"/>
          <a:sy n="75" d="100"/>
        </p:scale>
        <p:origin x="-123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883082-6E56-4516-9609-548A17E2297E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1D7829-FD8A-4216-8306-DBDF8A95FFB3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83082-6E56-4516-9609-548A17E2297E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D7829-FD8A-4216-8306-DBDF8A95FFB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9883082-6E56-4516-9609-548A17E2297E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1D7829-FD8A-4216-8306-DBDF8A95FFB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83082-6E56-4516-9609-548A17E2297E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D7829-FD8A-4216-8306-DBDF8A95FFB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883082-6E56-4516-9609-548A17E2297E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D1D7829-FD8A-4216-8306-DBDF8A95FFB3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83082-6E56-4516-9609-548A17E2297E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D7829-FD8A-4216-8306-DBDF8A95FFB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83082-6E56-4516-9609-548A17E2297E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D7829-FD8A-4216-8306-DBDF8A95FFB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83082-6E56-4516-9609-548A17E2297E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D7829-FD8A-4216-8306-DBDF8A95FFB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883082-6E56-4516-9609-548A17E2297E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D7829-FD8A-4216-8306-DBDF8A95FFB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83082-6E56-4516-9609-548A17E2297E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D7829-FD8A-4216-8306-DBDF8A95FFB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83082-6E56-4516-9609-548A17E2297E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D7829-FD8A-4216-8306-DBDF8A95FFB3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9883082-6E56-4516-9609-548A17E2297E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1D7829-FD8A-4216-8306-DBDF8A95FFB3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rofesora.marjorielizan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19872" y="1340768"/>
            <a:ext cx="5105400" cy="2823592"/>
          </a:xfrm>
        </p:spPr>
        <p:txBody>
          <a:bodyPr/>
          <a:lstStyle/>
          <a:p>
            <a:pPr algn="ctr"/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Matemática </a:t>
            </a:r>
            <a:br>
              <a:rPr lang="es-CL" dirty="0" smtClean="0"/>
            </a:br>
            <a:r>
              <a:rPr lang="es-CL" sz="3600" dirty="0" smtClean="0"/>
              <a:t>6</a:t>
            </a:r>
            <a:r>
              <a:rPr lang="es-CL" sz="3600" dirty="0"/>
              <a:t>° año básico</a:t>
            </a:r>
            <a:r>
              <a:rPr lang="es-CL" dirty="0"/>
              <a:t/>
            </a:r>
            <a:br>
              <a:rPr lang="es-CL" dirty="0"/>
            </a:br>
            <a:r>
              <a:rPr lang="es-CL" sz="2800" dirty="0"/>
              <a:t>Tema </a:t>
            </a:r>
            <a:r>
              <a:rPr lang="es-CL" sz="2800" dirty="0" smtClean="0"/>
              <a:t>n°2 : FRACCIONES y número mixto.</a:t>
            </a:r>
            <a:br>
              <a:rPr lang="es-CL" sz="2800" dirty="0" smtClean="0"/>
            </a:br>
            <a:endParaRPr lang="es-CL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31840" y="5229200"/>
            <a:ext cx="5538038" cy="1041264"/>
          </a:xfrm>
        </p:spPr>
        <p:txBody>
          <a:bodyPr>
            <a:normAutofit/>
          </a:bodyPr>
          <a:lstStyle/>
          <a:p>
            <a:pPr algn="l"/>
            <a:r>
              <a:rPr lang="es-CL" dirty="0" smtClean="0"/>
              <a:t>Profesora : Marjorie Lizana Vergara.</a:t>
            </a:r>
          </a:p>
          <a:p>
            <a:pPr algn="l"/>
            <a:r>
              <a:rPr lang="es-CL" dirty="0" smtClean="0"/>
              <a:t>Mail: </a:t>
            </a:r>
            <a:r>
              <a:rPr lang="es-CL" dirty="0" smtClean="0">
                <a:hlinkClick r:id="rId2"/>
              </a:rPr>
              <a:t>profesora.marjorielizana@gmail.com</a:t>
            </a:r>
            <a:endParaRPr lang="es-CL" dirty="0" smtClean="0"/>
          </a:p>
        </p:txBody>
      </p:sp>
      <p:pic>
        <p:nvPicPr>
          <p:cNvPr id="4" name="3 Imagen" descr="insign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6" y="379705"/>
            <a:ext cx="767214" cy="817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2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8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emática Quinto Básico - ppt descar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" y="0"/>
            <a:ext cx="9136685" cy="685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0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149080"/>
            <a:ext cx="7239000" cy="2306656"/>
          </a:xfrm>
        </p:spPr>
        <p:txBody>
          <a:bodyPr/>
          <a:lstStyle/>
          <a:p>
            <a:r>
              <a:rPr lang="es-CL" dirty="0" smtClean="0"/>
              <a:t>Ejemplo de división:</a:t>
            </a:r>
          </a:p>
          <a:p>
            <a:endParaRPr lang="es-CL" dirty="0"/>
          </a:p>
        </p:txBody>
      </p:sp>
      <p:pic>
        <p:nvPicPr>
          <p:cNvPr id="2050" name="Picture 2" descr="Las fracciones &lt;ul&gt;&lt;li&gt;Fracción de un número :  Se multiplica el número por el numerador y se divide entre el denominador: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t="50000" r="15954" b="9953"/>
          <a:stretch/>
        </p:blipFill>
        <p:spPr bwMode="auto">
          <a:xfrm>
            <a:off x="611560" y="1268760"/>
            <a:ext cx="7381718" cy="28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7239000" cy="554320"/>
          </a:xfrm>
        </p:spPr>
        <p:txBody>
          <a:bodyPr>
            <a:normAutofit/>
          </a:bodyPr>
          <a:lstStyle/>
          <a:p>
            <a:r>
              <a:rPr lang="es-CL" sz="2800" dirty="0" smtClean="0"/>
              <a:t>Fracción impropia a número mixto</a:t>
            </a:r>
            <a:endParaRPr lang="es-CL" sz="2800" dirty="0"/>
          </a:p>
        </p:txBody>
      </p:sp>
      <p:pic>
        <p:nvPicPr>
          <p:cNvPr id="6" name="5 Imagen"/>
          <p:cNvPicPr/>
          <p:nvPr/>
        </p:nvPicPr>
        <p:blipFill rotWithShape="1">
          <a:blip r:embed="rId3"/>
          <a:srcRect l="18984" t="40476" r="47429" b="41126"/>
          <a:stretch/>
        </p:blipFill>
        <p:spPr bwMode="auto">
          <a:xfrm>
            <a:off x="1115616" y="4649445"/>
            <a:ext cx="3186803" cy="1299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4"/>
          <a:srcRect l="18326" t="40040" r="55429" b="36418"/>
          <a:stretch/>
        </p:blipFill>
        <p:spPr bwMode="auto">
          <a:xfrm>
            <a:off x="4860032" y="4216893"/>
            <a:ext cx="2989230" cy="2092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90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6696744" cy="554320"/>
          </a:xfrm>
        </p:spPr>
        <p:txBody>
          <a:bodyPr>
            <a:normAutofit/>
          </a:bodyPr>
          <a:lstStyle/>
          <a:p>
            <a:r>
              <a:rPr lang="es-CL" sz="2800" dirty="0"/>
              <a:t>número mixto a Fracción impropia 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7239000" cy="48463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L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¿Cómo transformar ahora un número mixto en fracción impropia?</a:t>
            </a:r>
          </a:p>
          <a:p>
            <a:pPr>
              <a:spcBef>
                <a:spcPts val="0"/>
              </a:spcBef>
            </a:pPr>
            <a:endParaRPr lang="es-CL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Sigamos con el ejemplo anterior:</a:t>
            </a:r>
          </a:p>
          <a:p>
            <a:pPr marL="0" indent="0">
              <a:spcBef>
                <a:spcPts val="0"/>
              </a:spcBef>
              <a:buNone/>
            </a:pPr>
            <a:endParaRPr lang="es-CL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Para obtener el numerador de nuestra fracción impropia, debes </a:t>
            </a:r>
            <a:r>
              <a:rPr lang="es-CL" sz="1600" b="1" dirty="0" smtClean="0">
                <a:latin typeface="Arial" pitchFamily="34" charset="0"/>
                <a:cs typeface="Arial" pitchFamily="34" charset="0"/>
              </a:rPr>
              <a:t>multiplicar el entero por el denominador 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de la fracción y luego </a:t>
            </a:r>
            <a:r>
              <a:rPr lang="es-CL" sz="1600" b="1" dirty="0" smtClean="0">
                <a:latin typeface="Arial" pitchFamily="34" charset="0"/>
                <a:cs typeface="Arial" pitchFamily="34" charset="0"/>
              </a:rPr>
              <a:t>sumarle el numerador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. Este resultado será el numerador y el </a:t>
            </a:r>
            <a:r>
              <a:rPr lang="es-CL" sz="1600" b="1" dirty="0" smtClean="0">
                <a:latin typeface="Arial" pitchFamily="34" charset="0"/>
                <a:cs typeface="Arial" pitchFamily="34" charset="0"/>
              </a:rPr>
              <a:t>denominador se debe mantener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s-CL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CL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CL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7 Imagen"/>
          <p:cNvPicPr/>
          <p:nvPr/>
        </p:nvPicPr>
        <p:blipFill rotWithShape="1">
          <a:blip r:embed="rId2"/>
          <a:srcRect l="28738" t="47464" r="55429" b="40447"/>
          <a:stretch/>
        </p:blipFill>
        <p:spPr bwMode="auto">
          <a:xfrm>
            <a:off x="1115616" y="3438306"/>
            <a:ext cx="1944216" cy="1286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3"/>
          <a:srcRect l="23937" t="70541" r="54533" b="13840"/>
          <a:stretch/>
        </p:blipFill>
        <p:spPr bwMode="auto">
          <a:xfrm>
            <a:off x="3994972" y="3438306"/>
            <a:ext cx="2332395" cy="1686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1131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267" y="476672"/>
            <a:ext cx="7239000" cy="100811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u="sng" dirty="0" smtClean="0"/>
              <a:t>Otros ejemplos:</a:t>
            </a:r>
            <a:br>
              <a:rPr lang="es-CL" u="sng" dirty="0" smtClean="0"/>
            </a:br>
            <a:endParaRPr lang="es-CL" u="sng" dirty="0"/>
          </a:p>
        </p:txBody>
      </p:sp>
      <p:pic>
        <p:nvPicPr>
          <p:cNvPr id="4098" name="Picture 2" descr="____MATEMÁTICAS 5º ____ x / %: NÚMEROS MIXTOS Y PORCENTAJ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25856" r="2268" b="17376"/>
          <a:stretch/>
        </p:blipFill>
        <p:spPr bwMode="auto">
          <a:xfrm>
            <a:off x="323528" y="1700808"/>
            <a:ext cx="7704857" cy="373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6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. CONCLUSIÓN - Las claves para una vida san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393415" cy="31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imagenes gif de de gente pensando (con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35" y="260648"/>
            <a:ext cx="1543149" cy="29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▷ Niños y Niña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6" y="3933056"/>
            <a:ext cx="2056104" cy="264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27168" cy="123675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s-CL" sz="2400" dirty="0" smtClean="0"/>
              <a:t>Oa: </a:t>
            </a:r>
            <a:r>
              <a:rPr lang="es-CL" sz="2400" dirty="0" smtClean="0">
                <a:solidFill>
                  <a:schemeClr val="tx1"/>
                </a:solidFill>
              </a:rPr>
              <a:t>Expresar fracciones impropias como número mixto y viceversa.</a:t>
            </a:r>
            <a:r>
              <a:rPr lang="es-CL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s-CL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CL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7488832" cy="4392488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CL" dirty="0" smtClean="0"/>
              <a:t>Tema 2: Fracciones y números mixtos.</a:t>
            </a:r>
          </a:p>
          <a:p>
            <a:pPr>
              <a:spcBef>
                <a:spcPts val="0"/>
              </a:spcBef>
            </a:pPr>
            <a:endParaRPr lang="es-CL" dirty="0" smtClean="0"/>
          </a:p>
          <a:p>
            <a:pPr>
              <a:spcBef>
                <a:spcPts val="0"/>
              </a:spcBef>
            </a:pPr>
            <a:r>
              <a:rPr lang="es-CL" dirty="0" smtClean="0"/>
              <a:t>Indicaciones generales:</a:t>
            </a:r>
          </a:p>
          <a:p>
            <a:endParaRPr lang="es-CL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CL" sz="2000" dirty="0" smtClean="0"/>
              <a:t>1.- Observa </a:t>
            </a:r>
            <a:r>
              <a:rPr lang="es-CL" sz="2000" dirty="0"/>
              <a:t>y comenta presentación. (Clase zoom martes 16 de junio </a:t>
            </a:r>
            <a:r>
              <a:rPr lang="es-CL" sz="2000" dirty="0" smtClean="0"/>
              <a:t>10:00hrs</a:t>
            </a:r>
            <a:r>
              <a:rPr lang="es-CL" sz="2000" dirty="0"/>
              <a:t>).</a:t>
            </a:r>
          </a:p>
          <a:p>
            <a:pPr marL="0" indent="0">
              <a:spcBef>
                <a:spcPts val="0"/>
              </a:spcBef>
              <a:buNone/>
            </a:pPr>
            <a:endParaRPr lang="es-CL" sz="2000" dirty="0" smtClean="0"/>
          </a:p>
          <a:p>
            <a:pPr marL="0" indent="0">
              <a:spcBef>
                <a:spcPts val="0"/>
              </a:spcBef>
              <a:buNone/>
            </a:pPr>
            <a:endParaRPr lang="es-CL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CL" sz="2000" dirty="0" smtClean="0"/>
              <a:t>2.- Escribe en tu cuaderno el objetivo y las diapositiva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L" sz="2000" dirty="0" smtClean="0"/>
              <a:t>N°12 y 13 «Fracción impropia a número mixto y viceversa».</a:t>
            </a:r>
          </a:p>
          <a:p>
            <a:pPr marL="0" indent="0">
              <a:spcBef>
                <a:spcPts val="0"/>
              </a:spcBef>
              <a:buNone/>
            </a:pPr>
            <a:endParaRPr lang="es-CL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CL" sz="2000" dirty="0" smtClean="0"/>
              <a:t>3.- Realiza actividades de la páginas 18 y 19 del cuaderno de ejercicios. (Retroalimentación de la actividad en clase zoom del día martes 23 de junio a las 10:00hrs)</a:t>
            </a:r>
          </a:p>
          <a:p>
            <a:pPr marL="0" indent="0">
              <a:spcBef>
                <a:spcPts val="0"/>
              </a:spcBef>
              <a:buNone/>
            </a:pPr>
            <a:endParaRPr lang="es-CL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CL" sz="2000" dirty="0" smtClean="0"/>
              <a:t>4.- </a:t>
            </a:r>
            <a:r>
              <a:rPr lang="es-CL" sz="2000" dirty="0"/>
              <a:t>No enviar fotos </a:t>
            </a:r>
            <a:r>
              <a:rPr lang="es-CL" sz="2000" dirty="0" smtClean="0"/>
              <a:t>de esta actividad, el </a:t>
            </a:r>
            <a:r>
              <a:rPr lang="es-CL" sz="2000" dirty="0"/>
              <a:t>cuaderno de </a:t>
            </a:r>
            <a:r>
              <a:rPr lang="es-CL" sz="2000" dirty="0" smtClean="0"/>
              <a:t>ejercicios se </a:t>
            </a:r>
            <a:r>
              <a:rPr lang="es-CL" sz="2000" dirty="0"/>
              <a:t>revisará </a:t>
            </a:r>
            <a:r>
              <a:rPr lang="es-CL" sz="2000" dirty="0" smtClean="0"/>
              <a:t> cuando volvamos a clases </a:t>
            </a:r>
            <a:r>
              <a:rPr lang="es-CL" sz="2000" dirty="0"/>
              <a:t>presenciales.</a:t>
            </a:r>
          </a:p>
          <a:p>
            <a:pPr marL="0" indent="0">
              <a:spcBef>
                <a:spcPts val="0"/>
              </a:spcBef>
              <a:buNone/>
            </a:pPr>
            <a:endParaRPr lang="es-CL" sz="2000" dirty="0"/>
          </a:p>
          <a:p>
            <a:pPr marL="0" indent="0">
              <a:spcBef>
                <a:spcPts val="0"/>
              </a:spcBef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43204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UnidadLa Unidaddividida enpartes iguales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9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" y="17658"/>
            <a:ext cx="9120456" cy="684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4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" y="13014"/>
            <a:ext cx="9126648" cy="684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3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52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9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362</TotalTime>
  <Words>192</Words>
  <Application>Microsoft Office PowerPoint</Application>
  <PresentationFormat>Presentación en pantalla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Opulento</vt:lpstr>
      <vt:lpstr>                               Matemática  6° año básico Tema n°2 : FRACCIONES y número mixto. </vt:lpstr>
      <vt:lpstr>Oa: Expresar fracciones impropias como número mixto y viceversa.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Fracción impropia a número mixto</vt:lpstr>
      <vt:lpstr>número mixto a Fracción impropia </vt:lpstr>
      <vt:lpstr>     Otros ejemplos: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Marjorie Lizana Vergara</dc:creator>
  <cp:lastModifiedBy>Marjorie Lizana Vergara</cp:lastModifiedBy>
  <cp:revision>40</cp:revision>
  <dcterms:created xsi:type="dcterms:W3CDTF">2020-05-29T00:37:22Z</dcterms:created>
  <dcterms:modified xsi:type="dcterms:W3CDTF">2020-06-12T23:10:07Z</dcterms:modified>
</cp:coreProperties>
</file>