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65" r:id="rId3"/>
    <p:sldId id="259" r:id="rId4"/>
    <p:sldId id="266" r:id="rId5"/>
    <p:sldId id="263" r:id="rId6"/>
    <p:sldId id="264" r:id="rId7"/>
    <p:sldId id="261" r:id="rId8"/>
    <p:sldId id="268" r:id="rId9"/>
    <p:sldId id="260" r:id="rId10"/>
    <p:sldId id="262" r:id="rId11"/>
    <p:sldId id="258" r:id="rId12"/>
    <p:sldId id="269" r:id="rId13"/>
    <p:sldId id="270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>
        <p:scale>
          <a:sx n="76" d="100"/>
          <a:sy n="76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353F-75A3-41A8-8C24-F4E9429E27FD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328E-FE51-4B9D-93F8-89341963E1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99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4328E-FE51-4B9D-93F8-89341963E1D0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46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0EFABE-94F0-40E4-BBC2-38A2C6E0679B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AA1C21-4764-4E76-A6B6-4B73BD5DA22A}" type="slidenum">
              <a:rPr lang="es-CL" smtClean="0"/>
              <a:t>‹Nº›</a:t>
            </a:fld>
            <a:endParaRPr lang="es-C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2819400"/>
            <a:ext cx="7848872" cy="1977752"/>
          </a:xfrm>
        </p:spPr>
        <p:txBody>
          <a:bodyPr>
            <a:no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Múltiplos.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Factores.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Divisores.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Números Primos y Compuestos.</a:t>
            </a: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Matemática</a:t>
            </a:r>
            <a:br>
              <a:rPr lang="es-CL" dirty="0" smtClean="0"/>
            </a:br>
            <a:r>
              <a:rPr lang="es-CL" dirty="0" smtClean="0"/>
              <a:t>6</a:t>
            </a:r>
            <a:r>
              <a:rPr lang="es-CL" dirty="0"/>
              <a:t>° </a:t>
            </a:r>
            <a:r>
              <a:rPr lang="es-CL" dirty="0" smtClean="0"/>
              <a:t>básico</a:t>
            </a:r>
            <a:br>
              <a:rPr lang="es-CL" dirty="0" smtClean="0"/>
            </a:br>
            <a:r>
              <a:rPr lang="es-CL" sz="3600" dirty="0" smtClean="0"/>
              <a:t>Tema  N° 1</a:t>
            </a:r>
            <a:br>
              <a:rPr lang="es-CL" sz="3600" dirty="0" smtClean="0"/>
            </a:br>
            <a:r>
              <a:rPr lang="es-CL" sz="3600" dirty="0" smtClean="0"/>
              <a:t>Operaciones, múltiplos y factores.</a:t>
            </a:r>
            <a:br>
              <a:rPr lang="es-CL" sz="3600" dirty="0" smtClean="0"/>
            </a:br>
            <a:endParaRPr lang="es-CL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347864" y="515719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Profesora: Marjorie Lizana Vergara.</a:t>
            </a:r>
          </a:p>
          <a:p>
            <a:r>
              <a:rPr lang="es-CL" dirty="0" smtClean="0"/>
              <a:t>Mail: profesora.marjorielizana@gmail.com</a:t>
            </a:r>
            <a:endParaRPr lang="es-CL" dirty="0"/>
          </a:p>
        </p:txBody>
      </p:sp>
      <p:pic>
        <p:nvPicPr>
          <p:cNvPr id="5" name="4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6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Criba de Eratóstenes</a:t>
            </a:r>
            <a:endParaRPr lang="es-CL" dirty="0"/>
          </a:p>
        </p:txBody>
      </p:sp>
      <p:pic>
        <p:nvPicPr>
          <p:cNvPr id="6148" name="Picture 4" descr="los Numeros primos y compuestos by CoSqUiLLiTaS eN La PaNzA vi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11460" r="2686" b="10532"/>
          <a:stretch/>
        </p:blipFill>
        <p:spPr bwMode="auto">
          <a:xfrm>
            <a:off x="1403648" y="1556792"/>
            <a:ext cx="658574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27426" r="10367" b="33089"/>
          <a:stretch/>
        </p:blipFill>
        <p:spPr bwMode="auto">
          <a:xfrm>
            <a:off x="467544" y="1659802"/>
            <a:ext cx="8429034" cy="401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NÚMEROS PRIMOS ENTRE </a:t>
            </a:r>
            <a:r>
              <a:rPr lang="es-CL" sz="4800" dirty="0" smtClean="0"/>
              <a:t>1 </a:t>
            </a:r>
            <a:r>
              <a:rPr lang="es-CL" dirty="0" smtClean="0"/>
              <a:t>Y </a:t>
            </a:r>
            <a:r>
              <a:rPr lang="es-CL" sz="5300" dirty="0" smtClean="0"/>
              <a:t>100</a:t>
            </a:r>
            <a:endParaRPr lang="es-CL" sz="5300" dirty="0"/>
          </a:p>
        </p:txBody>
      </p:sp>
    </p:spTree>
    <p:extLst>
      <p:ext uri="{BB962C8B-B14F-4D97-AF65-F5344CB8AC3E}">
        <p14:creationId xmlns:p14="http://schemas.microsoft.com/office/powerpoint/2010/main" val="21288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400" dirty="0" smtClean="0"/>
              <a:t>Actividades</a:t>
            </a:r>
            <a:endParaRPr lang="es-CL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Resolver páginas 14 y 15 del cuaderno de ejercicio.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Realizar actividades  pendientes del cuaderno de ejercicios de las páginas 10</a:t>
            </a:r>
            <a:r>
              <a:rPr lang="es-ES" dirty="0"/>
              <a:t>, 11, 12 y </a:t>
            </a:r>
            <a:r>
              <a:rPr lang="es-ES" dirty="0" smtClean="0"/>
              <a:t>13. (Correspondientes a semanas anteriores).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Próxima clase vía zoom se realizará el día  jueves 4 de junio a las 10:00hrs. Ese día debes estar con tu cuaderno de ejercicios para realizar consultas y aclarar dudas.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287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393415" cy="31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umero muneco verde en Letras De Muñecos Verdes - GIF Animado | REY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65750"/>
            <a:ext cx="1714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FACTORES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23019" r="4885" b="49197"/>
          <a:stretch/>
        </p:blipFill>
        <p:spPr bwMode="auto">
          <a:xfrm>
            <a:off x="683568" y="4509119"/>
            <a:ext cx="7813964" cy="18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39370" r="31512" b="23422"/>
          <a:stretch/>
        </p:blipFill>
        <p:spPr bwMode="auto">
          <a:xfrm>
            <a:off x="2267744" y="2624692"/>
            <a:ext cx="3611253" cy="163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16423" y="1555336"/>
            <a:ext cx="7848872" cy="1081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Un factor es un número que se multiplica por otro número para hallar un producto.</a:t>
            </a: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27794" r="6467" b="43436"/>
          <a:stretch/>
        </p:blipFill>
        <p:spPr bwMode="auto">
          <a:xfrm>
            <a:off x="323528" y="2564904"/>
            <a:ext cx="8424519" cy="22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CL" dirty="0" smtClean="0"/>
              <a:t>MÚLTIPLOS</a:t>
            </a:r>
            <a:endParaRPr lang="es-CL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16423" y="1555336"/>
            <a:ext cx="7848872" cy="7155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Es el producto de dos o más factores</a:t>
            </a: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t="62235" r="3610" b="12240"/>
          <a:stretch/>
        </p:blipFill>
        <p:spPr bwMode="auto">
          <a:xfrm>
            <a:off x="500766" y="4437112"/>
            <a:ext cx="8288961" cy="170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CL" dirty="0" smtClean="0"/>
              <a:t>DIVISORES</a:t>
            </a:r>
            <a:endParaRPr lang="es-CL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16423" y="1555336"/>
            <a:ext cx="7848872" cy="1009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2800" dirty="0"/>
              <a:t>Los </a:t>
            </a:r>
            <a:r>
              <a:rPr lang="es-CL" sz="2800" b="1" dirty="0"/>
              <a:t>divisores de un número</a:t>
            </a:r>
            <a:r>
              <a:rPr lang="es-CL" sz="2800" dirty="0"/>
              <a:t> son aquellos números que lo dividen en forma exacta.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35291" r="14739" b="42881"/>
          <a:stretch/>
        </p:blipFill>
        <p:spPr bwMode="auto">
          <a:xfrm>
            <a:off x="1063847" y="2593713"/>
            <a:ext cx="7162801" cy="154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temática, espíritu y arte: múltiplos y divisores (con imágen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28214" r="1790" b="2790"/>
          <a:stretch/>
        </p:blipFill>
        <p:spPr bwMode="auto">
          <a:xfrm>
            <a:off x="179512" y="1484784"/>
            <a:ext cx="8790702" cy="48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CL" dirty="0" smtClean="0"/>
              <a:t>CUADRO COMPARATIVO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5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temáticas. Tema 2. Múltiplos y Divisores. Criterios d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20956" r="5375" b="3041"/>
          <a:stretch/>
        </p:blipFill>
        <p:spPr bwMode="auto">
          <a:xfrm>
            <a:off x="623214" y="1503574"/>
            <a:ext cx="784875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CL" dirty="0" smtClean="0"/>
              <a:t>CRITERIOS DE DIVISIBILIDAD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67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2"/>
            <a:ext cx="9151679" cy="687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ÚMEROS COMPUESTOS&#10;Son aquellos que tienen más de dos divisor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7129" r="2510" b="1746"/>
          <a:stretch/>
        </p:blipFill>
        <p:spPr bwMode="auto">
          <a:xfrm>
            <a:off x="875750" y="1484784"/>
            <a:ext cx="7200801" cy="516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CL" dirty="0" smtClean="0"/>
              <a:t>ENTONCES: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12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292</TotalTime>
  <Words>146</Words>
  <Application>Microsoft Office PowerPoint</Application>
  <PresentationFormat>Presentación en pantalla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Civil</vt:lpstr>
      <vt:lpstr>     Matemática 6° básico Tema  N° 1 Operaciones, múltiplos y factores. </vt:lpstr>
      <vt:lpstr>FACTORES</vt:lpstr>
      <vt:lpstr>MÚLTIPLOS</vt:lpstr>
      <vt:lpstr>DIVISORES</vt:lpstr>
      <vt:lpstr>CUADRO COMPARATIVO</vt:lpstr>
      <vt:lpstr>CRITERIOS DE DIVISIBILIDAD</vt:lpstr>
      <vt:lpstr>Presentación de PowerPoint</vt:lpstr>
      <vt:lpstr>Presentación de PowerPoint</vt:lpstr>
      <vt:lpstr>ENTONCES:</vt:lpstr>
      <vt:lpstr>Criba de Eratóstenes</vt:lpstr>
      <vt:lpstr>NÚMEROS PRIMOS ENTRE 1 Y 100</vt:lpstr>
      <vt:lpstr>Actividades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Marjorie Lizana Vergara</dc:creator>
  <cp:lastModifiedBy>Usuario de Windows</cp:lastModifiedBy>
  <cp:revision>22</cp:revision>
  <dcterms:created xsi:type="dcterms:W3CDTF">2020-05-28T04:11:51Z</dcterms:created>
  <dcterms:modified xsi:type="dcterms:W3CDTF">2020-06-01T01:34:09Z</dcterms:modified>
</cp:coreProperties>
</file>