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64" r:id="rId3"/>
    <p:sldId id="263" r:id="rId4"/>
    <p:sldId id="266" r:id="rId5"/>
    <p:sldId id="268" r:id="rId6"/>
    <p:sldId id="267" r:id="rId7"/>
    <p:sldId id="270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BF731-3972-4314-93E5-E2C4D7CC07E8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2B855-0920-4B2E-92FC-7F1915226E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926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2B855-0920-4B2E-92FC-7F1915226E5C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817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0E78E0-6A50-4CF1-A519-184DBE8224D1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5B7631-ABA7-476E-BFD3-6D920FBA3CFD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rofesora.marjorielizan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19872" y="1340768"/>
            <a:ext cx="5105400" cy="2823592"/>
          </a:xfrm>
        </p:spPr>
        <p:txBody>
          <a:bodyPr/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Matemática </a:t>
            </a:r>
            <a:br>
              <a:rPr lang="es-CL" dirty="0" smtClean="0"/>
            </a:br>
            <a:r>
              <a:rPr lang="es-CL" sz="3600" dirty="0" smtClean="0"/>
              <a:t>6</a:t>
            </a:r>
            <a:r>
              <a:rPr lang="es-CL" sz="3600" dirty="0"/>
              <a:t>° año básico</a:t>
            </a:r>
            <a:r>
              <a:rPr lang="es-CL" dirty="0"/>
              <a:t/>
            </a:r>
            <a:br>
              <a:rPr lang="es-CL" dirty="0"/>
            </a:br>
            <a:r>
              <a:rPr lang="es-CL" sz="2800" dirty="0"/>
              <a:t>Tema </a:t>
            </a:r>
            <a:r>
              <a:rPr lang="es-CL" sz="2800" dirty="0" smtClean="0"/>
              <a:t>n°2 : FRACCIONES y número mixto.</a:t>
            </a:r>
            <a:br>
              <a:rPr lang="es-CL" sz="2800" dirty="0" smtClean="0"/>
            </a:br>
            <a:endParaRPr lang="es-CL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131840" y="5229200"/>
            <a:ext cx="5538038" cy="1041264"/>
          </a:xfrm>
        </p:spPr>
        <p:txBody>
          <a:bodyPr>
            <a:normAutofit/>
          </a:bodyPr>
          <a:lstStyle/>
          <a:p>
            <a:pPr algn="l"/>
            <a:r>
              <a:rPr lang="es-CL" dirty="0" smtClean="0"/>
              <a:t>Profesora : Marjorie Lizana Vergara.</a:t>
            </a:r>
          </a:p>
          <a:p>
            <a:pPr algn="l"/>
            <a:r>
              <a:rPr lang="es-CL" dirty="0" smtClean="0"/>
              <a:t>Mail: </a:t>
            </a:r>
            <a:r>
              <a:rPr lang="es-CL" dirty="0" smtClean="0">
                <a:hlinkClick r:id="rId2"/>
              </a:rPr>
              <a:t>profesora.marjorielizana@gmail.com</a:t>
            </a:r>
            <a:endParaRPr lang="es-CL" dirty="0" smtClean="0"/>
          </a:p>
        </p:txBody>
      </p:sp>
      <p:pic>
        <p:nvPicPr>
          <p:cNvPr id="4" name="3 Imagen" descr="insig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26" y="379705"/>
            <a:ext cx="767214" cy="817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54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43192" cy="9487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s-CL" sz="2000" dirty="0" smtClean="0"/>
              <a:t>Oa: </a:t>
            </a:r>
            <a: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Resolver problemas rutinarios y no rutinarios que involucren adiciones y sustracciones de fracciones propias, impropias, números </a:t>
            </a:r>
            <a:r>
              <a:rPr lang="es-CL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mixtos.</a:t>
            </a:r>
            <a:endParaRPr lang="es-CL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7488832" cy="4248472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CL" dirty="0" smtClean="0"/>
              <a:t>Tema 2: Fracciones y números mixtos.</a:t>
            </a:r>
          </a:p>
          <a:p>
            <a:pPr>
              <a:spcBef>
                <a:spcPts val="0"/>
              </a:spcBef>
            </a:pPr>
            <a:endParaRPr lang="es-CL" dirty="0" smtClean="0"/>
          </a:p>
          <a:p>
            <a:pPr>
              <a:spcBef>
                <a:spcPts val="0"/>
              </a:spcBef>
            </a:pPr>
            <a:r>
              <a:rPr lang="es-CL" dirty="0" smtClean="0"/>
              <a:t>Indicaciones generales:</a:t>
            </a:r>
          </a:p>
          <a:p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1.- Observa </a:t>
            </a:r>
            <a:r>
              <a:rPr lang="es-CL" sz="2000" dirty="0"/>
              <a:t>y comenta presentación. (Clase zoom martes </a:t>
            </a:r>
            <a:r>
              <a:rPr lang="es-CL" sz="2000" dirty="0" smtClean="0"/>
              <a:t>30 </a:t>
            </a:r>
            <a:r>
              <a:rPr lang="es-CL" sz="2000" dirty="0"/>
              <a:t>de junio </a:t>
            </a:r>
            <a:r>
              <a:rPr lang="es-CL" sz="2000" dirty="0" smtClean="0"/>
              <a:t>10:00hrs</a:t>
            </a:r>
            <a:r>
              <a:rPr lang="es-CL" sz="2000" dirty="0"/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2.- </a:t>
            </a:r>
            <a:r>
              <a:rPr lang="es-CL" sz="2000" dirty="0"/>
              <a:t>Realiza </a:t>
            </a:r>
            <a:r>
              <a:rPr lang="es-CL" sz="2000" dirty="0" smtClean="0"/>
              <a:t>las actividades </a:t>
            </a:r>
            <a:r>
              <a:rPr lang="es-CL" sz="2000" dirty="0"/>
              <a:t>de la páginas </a:t>
            </a:r>
            <a:r>
              <a:rPr lang="es-CL" sz="2000" dirty="0" smtClean="0"/>
              <a:t>24 y 25 del </a:t>
            </a:r>
            <a:r>
              <a:rPr lang="es-CL" sz="2000" dirty="0"/>
              <a:t>cuaderno de ejercicios. (Retroalimentación de la actividad </a:t>
            </a:r>
            <a:r>
              <a:rPr lang="es-CL" sz="2000" dirty="0" smtClean="0"/>
              <a:t> se realizará en </a:t>
            </a:r>
            <a:r>
              <a:rPr lang="es-CL" sz="2000" dirty="0"/>
              <a:t>clase zoom del día martes </a:t>
            </a:r>
            <a:r>
              <a:rPr lang="es-CL" sz="2000" dirty="0" smtClean="0"/>
              <a:t>30 de junio </a:t>
            </a:r>
            <a:r>
              <a:rPr lang="es-CL" sz="2000" dirty="0"/>
              <a:t>a las 10:00hrs)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3.- Escribe en tu cuaderno el objetivo y las diapositivas  N°3 ,4 y 6 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/>
              <a:t>4</a:t>
            </a:r>
            <a:r>
              <a:rPr lang="es-CL" sz="2000" dirty="0" smtClean="0"/>
              <a:t>.- Realiza las actividades de la páginas 26 y 27 del cuaderno de ejercicios. (Retroalimentación de la actividad se realizará en clase zoom del día martes </a:t>
            </a:r>
            <a:r>
              <a:rPr lang="es-CL" sz="2000" dirty="0"/>
              <a:t>7</a:t>
            </a:r>
            <a:r>
              <a:rPr lang="es-CL" sz="2000" dirty="0" smtClean="0"/>
              <a:t> de julio a las 10:00hrs)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/>
              <a:t>5.- No olvides que para las clases online debes tener tu libro, cuaderno de ejercicios y cuaderno de la asignatura.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4360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7690520" cy="494928"/>
          </a:xfrm>
        </p:spPr>
        <p:txBody>
          <a:bodyPr>
            <a:normAutofit/>
          </a:bodyPr>
          <a:lstStyle/>
          <a:p>
            <a:pPr algn="just"/>
            <a:r>
              <a:rPr lang="es-CL" sz="1800" dirty="0" smtClean="0">
                <a:solidFill>
                  <a:schemeClr val="tx2"/>
                </a:solidFill>
              </a:rPr>
              <a:t>Adiciones y sustracciones de fracciones de igual denominador</a:t>
            </a:r>
            <a:endParaRPr lang="es-CL" sz="1800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5490" y="1412776"/>
            <a:ext cx="7498557" cy="4846320"/>
          </a:xfrm>
        </p:spPr>
        <p:txBody>
          <a:bodyPr>
            <a:normAutofit/>
          </a:bodyPr>
          <a:lstStyle/>
          <a:p>
            <a:pPr algn="just"/>
            <a:r>
              <a:rPr lang="es-CL" sz="2000" dirty="0" smtClean="0"/>
              <a:t>Para resolver adiciones o sustracciones de fracciones con igual denominador, debes sumar los numeradores y conservar el denominador.</a:t>
            </a:r>
          </a:p>
          <a:p>
            <a:pPr marL="0" indent="0" algn="just">
              <a:buNone/>
            </a:pPr>
            <a:endParaRPr lang="es-CL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400" b="1" dirty="0" smtClean="0">
                <a:solidFill>
                  <a:schemeClr val="accent2">
                    <a:lumMod val="75000"/>
                  </a:schemeClr>
                </a:solidFill>
              </a:rPr>
              <a:t>Ejemplos : </a:t>
            </a:r>
          </a:p>
          <a:p>
            <a:pPr marL="0" indent="0" algn="just">
              <a:buNone/>
            </a:pPr>
            <a:endParaRPr lang="es-CL" sz="2400" dirty="0"/>
          </a:p>
          <a:p>
            <a:pPr marL="0" indent="0" algn="just">
              <a:buNone/>
            </a:pPr>
            <a:endParaRPr lang="es-CL" sz="2400" dirty="0" smtClean="0"/>
          </a:p>
          <a:p>
            <a:pPr marL="0" indent="0" algn="just">
              <a:buNone/>
            </a:pPr>
            <a:endParaRPr lang="es-CL" sz="2400" dirty="0"/>
          </a:p>
          <a:p>
            <a:pPr marL="0" indent="0" algn="just">
              <a:buNone/>
            </a:pPr>
            <a:endParaRPr lang="es-CL" sz="2400" dirty="0" smtClean="0"/>
          </a:p>
          <a:p>
            <a:pPr marL="0" indent="0" algn="just">
              <a:buNone/>
            </a:pPr>
            <a:endParaRPr lang="es-CL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6" t="16071" r="19013" b="48413"/>
          <a:stretch/>
        </p:blipFill>
        <p:spPr bwMode="auto">
          <a:xfrm>
            <a:off x="467544" y="3284984"/>
            <a:ext cx="769052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7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04664"/>
            <a:ext cx="8028384" cy="410304"/>
          </a:xfrm>
        </p:spPr>
        <p:txBody>
          <a:bodyPr>
            <a:normAutofit/>
          </a:bodyPr>
          <a:lstStyle/>
          <a:p>
            <a:r>
              <a:rPr lang="es-CL" sz="1800" dirty="0">
                <a:solidFill>
                  <a:schemeClr val="tx2"/>
                </a:solidFill>
              </a:rPr>
              <a:t>Adiciones y sustracciones de fracciones de </a:t>
            </a:r>
            <a:r>
              <a:rPr lang="es-CL" sz="1800" dirty="0" smtClean="0">
                <a:solidFill>
                  <a:schemeClr val="tx2"/>
                </a:solidFill>
              </a:rPr>
              <a:t>distinto denominador</a:t>
            </a:r>
            <a:endParaRPr lang="es-CL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4846320"/>
          </a:xfrm>
        </p:spPr>
        <p:txBody>
          <a:bodyPr/>
          <a:lstStyle/>
          <a:p>
            <a:r>
              <a:rPr lang="es-CL" sz="2000" dirty="0"/>
              <a:t>Para resolver adiciones o sustracciones </a:t>
            </a:r>
            <a:r>
              <a:rPr lang="es-CL" sz="2000" dirty="0" smtClean="0"/>
              <a:t>de </a:t>
            </a:r>
            <a:r>
              <a:rPr lang="es-CL" sz="2000" dirty="0"/>
              <a:t>fracciones con </a:t>
            </a:r>
            <a:r>
              <a:rPr lang="es-CL" sz="2000" dirty="0" smtClean="0"/>
              <a:t>distinto </a:t>
            </a:r>
            <a:r>
              <a:rPr lang="es-CL" sz="2000" dirty="0"/>
              <a:t>denominador, debes </a:t>
            </a:r>
            <a:r>
              <a:rPr lang="es-CL" sz="2000" dirty="0" smtClean="0"/>
              <a:t>amplificar o simplificar las fracciones para igualar su denominador.</a:t>
            </a:r>
            <a:endParaRPr lang="es-CL" sz="2000" dirty="0"/>
          </a:p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2" t="56151" r="41791" b="16695"/>
          <a:stretch/>
        </p:blipFill>
        <p:spPr bwMode="auto">
          <a:xfrm>
            <a:off x="827584" y="2852936"/>
            <a:ext cx="6736865" cy="256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2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2890664" cy="432048"/>
          </a:xfrm>
        </p:spPr>
        <p:txBody>
          <a:bodyPr>
            <a:normAutofit/>
          </a:bodyPr>
          <a:lstStyle/>
          <a:p>
            <a:r>
              <a:rPr lang="es-CL" sz="2400" dirty="0" smtClean="0">
                <a:solidFill>
                  <a:schemeClr val="tx2"/>
                </a:solidFill>
              </a:rPr>
              <a:t>Otros ejemplos:</a:t>
            </a:r>
            <a:endParaRPr lang="es-CL" sz="2400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5491597"/>
            <a:ext cx="2592288" cy="95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200" b="1" dirty="0" smtClean="0">
                <a:solidFill>
                  <a:schemeClr val="accent2">
                    <a:lumMod val="50000"/>
                  </a:schemeClr>
                </a:solidFill>
              </a:rPr>
              <a:t>NOTA:</a:t>
            </a:r>
          </a:p>
          <a:p>
            <a:pPr marL="0" indent="0">
              <a:buNone/>
            </a:pPr>
            <a:r>
              <a:rPr lang="es-CL" sz="1200" dirty="0" smtClean="0"/>
              <a:t>Múltiplos de 6: 0, 6, </a:t>
            </a:r>
            <a:r>
              <a:rPr lang="es-CL" sz="1200" dirty="0" smtClean="0">
                <a:solidFill>
                  <a:srgbClr val="FF0000"/>
                </a:solidFill>
              </a:rPr>
              <a:t>12</a:t>
            </a:r>
            <a:r>
              <a:rPr lang="es-CL" sz="1200" dirty="0" smtClean="0"/>
              <a:t>, 24, 30 …</a:t>
            </a:r>
          </a:p>
          <a:p>
            <a:pPr marL="0" indent="0">
              <a:buNone/>
            </a:pPr>
            <a:r>
              <a:rPr lang="es-CL" sz="1200" dirty="0"/>
              <a:t>Múltiplos de </a:t>
            </a:r>
            <a:r>
              <a:rPr lang="es-CL" sz="1200" dirty="0" smtClean="0"/>
              <a:t>4: 0, 4, 8, </a:t>
            </a:r>
            <a:r>
              <a:rPr lang="es-CL" sz="1200" dirty="0" smtClean="0">
                <a:solidFill>
                  <a:srgbClr val="FF0000"/>
                </a:solidFill>
              </a:rPr>
              <a:t>12</a:t>
            </a:r>
            <a:r>
              <a:rPr lang="es-CL" sz="1200" dirty="0" smtClean="0"/>
              <a:t>, 16 …</a:t>
            </a:r>
          </a:p>
          <a:p>
            <a:pPr marL="0" indent="0">
              <a:buNone/>
            </a:pPr>
            <a:endParaRPr lang="es-CL" sz="1200" dirty="0"/>
          </a:p>
        </p:txBody>
      </p:sp>
      <p:pic>
        <p:nvPicPr>
          <p:cNvPr id="4098" name="Picture 2" descr="TEMA 4 MATEMÁTICAS - manuel hjj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" t="11992" r="7920" b="11817"/>
          <a:stretch/>
        </p:blipFill>
        <p:spPr bwMode="auto">
          <a:xfrm>
            <a:off x="1043608" y="1268760"/>
            <a:ext cx="5735781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355976" y="5517232"/>
            <a:ext cx="3312368" cy="958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s-CL" sz="1200" b="1" dirty="0" smtClean="0">
                <a:solidFill>
                  <a:schemeClr val="accent2">
                    <a:lumMod val="50000"/>
                  </a:schemeClr>
                </a:solidFill>
              </a:rPr>
              <a:t>NOTA:</a:t>
            </a:r>
          </a:p>
          <a:p>
            <a:pPr marL="0" indent="0">
              <a:buFont typeface="Wingdings 2"/>
              <a:buNone/>
            </a:pPr>
            <a:r>
              <a:rPr lang="es-CL" sz="1200" dirty="0" smtClean="0"/>
              <a:t>Múltiplos de 12: 0, 12, 24, 36, </a:t>
            </a:r>
            <a:r>
              <a:rPr lang="es-CL" sz="1200" dirty="0" smtClean="0">
                <a:solidFill>
                  <a:srgbClr val="FF0000"/>
                </a:solidFill>
              </a:rPr>
              <a:t>48</a:t>
            </a:r>
            <a:r>
              <a:rPr lang="es-CL" sz="1200" dirty="0" smtClean="0"/>
              <a:t>, 50 …</a:t>
            </a:r>
          </a:p>
          <a:p>
            <a:pPr marL="0" indent="0">
              <a:buFont typeface="Wingdings 2"/>
              <a:buNone/>
            </a:pPr>
            <a:r>
              <a:rPr lang="es-CL" sz="1200" dirty="0" smtClean="0"/>
              <a:t>Múltiplos de 8: 0, 8, 16, 24, 32, 40, </a:t>
            </a:r>
            <a:r>
              <a:rPr lang="es-CL" sz="1200" dirty="0" smtClean="0">
                <a:solidFill>
                  <a:srgbClr val="FF0000"/>
                </a:solidFill>
              </a:rPr>
              <a:t>48</a:t>
            </a:r>
            <a:r>
              <a:rPr lang="es-CL" sz="1200" dirty="0" smtClean="0"/>
              <a:t>, 56…</a:t>
            </a:r>
          </a:p>
          <a:p>
            <a:pPr marL="0" indent="0">
              <a:buFont typeface="Wingdings 2"/>
              <a:buNone/>
            </a:pP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25884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32848" cy="576064"/>
          </a:xfrm>
        </p:spPr>
        <p:txBody>
          <a:bodyPr>
            <a:noAutofit/>
          </a:bodyPr>
          <a:lstStyle/>
          <a:p>
            <a:r>
              <a:rPr lang="es-CL" sz="2400" dirty="0">
                <a:solidFill>
                  <a:schemeClr val="tx2"/>
                </a:solidFill>
              </a:rPr>
              <a:t>Adiciones y sustracciones de </a:t>
            </a:r>
            <a:r>
              <a:rPr lang="es-CL" sz="2400" dirty="0" smtClean="0">
                <a:solidFill>
                  <a:schemeClr val="tx2"/>
                </a:solidFill>
              </a:rPr>
              <a:t>números mixtos</a:t>
            </a:r>
            <a:endParaRPr lang="es-CL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8" t="26843" r="29722" b="21627"/>
          <a:stretch/>
        </p:blipFill>
        <p:spPr bwMode="auto">
          <a:xfrm>
            <a:off x="467544" y="1484784"/>
            <a:ext cx="7601936" cy="392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3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. CONCLUSIÓN - Las claves para una vida san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4393415" cy="314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n para imagenes gif de de gente pensando (con ..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35" y="260648"/>
            <a:ext cx="1543149" cy="292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▷ Niños y Niña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6" y="3933056"/>
            <a:ext cx="2056104" cy="264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6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</TotalTime>
  <Words>308</Words>
  <Application>Microsoft Office PowerPoint</Application>
  <PresentationFormat>Presentación en pantalla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Opulento</vt:lpstr>
      <vt:lpstr>                               Matemática  6° año básico Tema n°2 : FRACCIONES y número mixto. </vt:lpstr>
      <vt:lpstr>Oa: Resolver problemas rutinarios y no rutinarios que involucren adiciones y sustracciones de fracciones propias, impropias, números mixtos.</vt:lpstr>
      <vt:lpstr>Adiciones y sustracciones de fracciones de igual denominador</vt:lpstr>
      <vt:lpstr>Adiciones y sustracciones de fracciones de distinto denominador</vt:lpstr>
      <vt:lpstr>Otros ejemplos:</vt:lpstr>
      <vt:lpstr>Adiciones y sustracciones de números mixtos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Marjorie Lizana Vergara</dc:creator>
  <cp:lastModifiedBy>Usuario de Windows</cp:lastModifiedBy>
  <cp:revision>16</cp:revision>
  <dcterms:created xsi:type="dcterms:W3CDTF">2020-05-29T01:50:31Z</dcterms:created>
  <dcterms:modified xsi:type="dcterms:W3CDTF">2020-06-26T19:21:44Z</dcterms:modified>
</cp:coreProperties>
</file>