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FC606-F48A-4B80-975A-329A0F29D480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BFFCF-52D5-4F02-B02B-941DB4AB2B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77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FFCF-52D5-4F02-B02B-941DB4AB2BBB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4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65FE4E-2309-4A00-BD7E-B659A6EE726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65FE4E-2309-4A00-BD7E-B659A6EE726A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89497" y="2852936"/>
            <a:ext cx="2366392" cy="194421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REDUCIR</a:t>
            </a:r>
            <a:br>
              <a:rPr lang="es-CL" dirty="0" smtClean="0"/>
            </a:br>
            <a:r>
              <a:rPr lang="es-CL" dirty="0" smtClean="0"/>
              <a:t>REUTILIZAR</a:t>
            </a:r>
            <a:br>
              <a:rPr lang="es-CL" dirty="0" smtClean="0"/>
            </a:br>
            <a:r>
              <a:rPr lang="es-CL" dirty="0" smtClean="0"/>
              <a:t>RECICLAR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4490" y="5589240"/>
            <a:ext cx="4824536" cy="1008112"/>
          </a:xfrm>
        </p:spPr>
        <p:txBody>
          <a:bodyPr>
            <a:normAutofit fontScale="92500"/>
          </a:bodyPr>
          <a:lstStyle/>
          <a:p>
            <a:r>
              <a:rPr lang="es-CL" b="1" dirty="0" smtClean="0"/>
              <a:t>Profesora: Marjorie Lizana Vergara.</a:t>
            </a:r>
          </a:p>
          <a:p>
            <a:r>
              <a:rPr lang="es-CL" b="1" dirty="0" smtClean="0"/>
              <a:t>Curso : 6°básico</a:t>
            </a:r>
          </a:p>
          <a:p>
            <a:r>
              <a:rPr lang="es-CL" b="1" dirty="0" smtClean="0"/>
              <a:t>Mail: profesora.marjorielizana@gmail.com</a:t>
            </a:r>
            <a:endParaRPr lang="es-CL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716016" y="188640"/>
            <a:ext cx="3313355" cy="21342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TECNOLOGÍA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6" name="5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934"/>
            <a:ext cx="93610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467544" y="1828053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OA: Identificar </a:t>
            </a:r>
            <a:r>
              <a:rPr lang="es-CL" dirty="0"/>
              <a:t>y </a:t>
            </a:r>
            <a:r>
              <a:rPr lang="es-CL" dirty="0" smtClean="0"/>
              <a:t>reutilizar envases </a:t>
            </a:r>
            <a:r>
              <a:rPr lang="es-CL" dirty="0"/>
              <a:t>que son considerados desechos, realizando </a:t>
            </a:r>
            <a:r>
              <a:rPr lang="es-CL" dirty="0" smtClean="0"/>
              <a:t>en ellos intervenciones .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76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764704"/>
            <a:ext cx="7248605" cy="544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05988"/>
            <a:ext cx="7053176" cy="529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764704"/>
            <a:ext cx="6933063" cy="520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7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iclar&#10;&#10;Quiere decir utilizar los residuos para elaborar nuevos productos.&#10;Es necesario separar el material. ¿Como?&#10;En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41114"/>
            <a:ext cx="7128792" cy="53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764704"/>
            <a:ext cx="709737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335699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B050"/>
                </a:solidFill>
              </a:rPr>
              <a:t>Escríbelo  en tu cuaderno</a:t>
            </a:r>
            <a:endParaRPr lang="es-CL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764704"/>
            <a:ext cx="453650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2736304"/>
          </a:xfrm>
        </p:spPr>
        <p:txBody>
          <a:bodyPr>
            <a:normAutofit/>
          </a:bodyPr>
          <a:lstStyle/>
          <a:p>
            <a:r>
              <a:rPr lang="es-CL" sz="1800" dirty="0" smtClean="0"/>
              <a:t>En actividades anteriores, reconociste envases que son desechados diariamente en tu hogar o comunidad, también   interviniste mediante dibujos algunos de ellos.</a:t>
            </a:r>
          </a:p>
          <a:p>
            <a:endParaRPr lang="es-CL" sz="1800" dirty="0"/>
          </a:p>
          <a:p>
            <a:r>
              <a:rPr lang="es-CL" sz="1800" dirty="0" smtClean="0"/>
              <a:t>Ahora deberás elegir un envase desechado y realizar una intervención de este, puedes utilizar  témperas, telas, cartulinas, el material que tengas en el hogar.  La idea es reutilizar </a:t>
            </a:r>
            <a:r>
              <a:rPr lang="es-CL" sz="1800" dirty="0"/>
              <a:t> este </a:t>
            </a:r>
            <a:r>
              <a:rPr lang="es-CL" sz="1800" dirty="0" smtClean="0"/>
              <a:t>envase, dándole </a:t>
            </a:r>
            <a:r>
              <a:rPr lang="es-CL" sz="1800" dirty="0"/>
              <a:t>un nuevo </a:t>
            </a:r>
            <a:r>
              <a:rPr lang="es-CL" sz="1800" dirty="0" smtClean="0"/>
              <a:t>uso, así reducirás  la cantidad de desechos producidos diariamente en el hogar.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/>
          </a:blip>
          <a:srcRect l="60221"/>
          <a:stretch/>
        </p:blipFill>
        <p:spPr bwMode="auto">
          <a:xfrm>
            <a:off x="3692592" y="4224248"/>
            <a:ext cx="2262871" cy="162254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9552" y="5870701"/>
            <a:ext cx="5415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        Contenedores                      Dispensador</a:t>
            </a:r>
          </a:p>
          <a:p>
            <a:r>
              <a:rPr lang="es-CL" b="1" dirty="0" smtClean="0"/>
              <a:t>          de </a:t>
            </a:r>
            <a:r>
              <a:rPr lang="es-CL" b="1" dirty="0"/>
              <a:t>alimentos</a:t>
            </a:r>
            <a:r>
              <a:rPr lang="es-CL" dirty="0"/>
              <a:t>	</a:t>
            </a:r>
            <a:r>
              <a:rPr lang="es-CL" b="1" dirty="0" smtClean="0"/>
              <a:t>             de </a:t>
            </a:r>
            <a:r>
              <a:rPr lang="es-CL" b="1" dirty="0"/>
              <a:t>bolsas</a:t>
            </a:r>
            <a:endParaRPr lang="es-CL" dirty="0"/>
          </a:p>
        </p:txBody>
      </p:sp>
      <p:pic>
        <p:nvPicPr>
          <p:cNvPr id="6" name="Picture 10" descr="Manualidades con reciclaje de botellas de plástico | Manualidade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3"/>
          <a:stretch/>
        </p:blipFill>
        <p:spPr bwMode="auto">
          <a:xfrm>
            <a:off x="6146278" y="4175150"/>
            <a:ext cx="2316978" cy="17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/>
          <p:nvPr/>
        </p:nvPicPr>
        <p:blipFill rotWithShape="1">
          <a:blip r:embed="rId3">
            <a:extLst/>
          </a:blip>
          <a:srcRect r="52679"/>
          <a:stretch/>
        </p:blipFill>
        <p:spPr bwMode="auto">
          <a:xfrm>
            <a:off x="755576" y="4221088"/>
            <a:ext cx="2691916" cy="162254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984304" y="6009200"/>
            <a:ext cx="264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Alcancías, maceteros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251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 que esta el colectivo LGBTI OBSESIONADO CON LOS NIÑO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1"/>
            <a:ext cx="3672408" cy="282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aftingeek Usemos La Imaginacion GIF - Craftingeek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6" y="3933056"/>
            <a:ext cx="45339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ssy Face GIF - Kissy Face Heart - Discover &amp; Share GIFs | Emoji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9904"/>
            <a:ext cx="2720330" cy="20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9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154</TotalTime>
  <Words>120</Words>
  <Application>Microsoft Office PowerPoint</Application>
  <PresentationFormat>Presentación en pantalla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Austin</vt:lpstr>
      <vt:lpstr>        REDUCIR REUTILIZAR RECICLAR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REDUCIR REUTILIZAR RECICLAR </dc:title>
  <dc:creator>Marjorie Lizana Vergara</dc:creator>
  <cp:lastModifiedBy>Marjorie Lizana Vergara</cp:lastModifiedBy>
  <cp:revision>17</cp:revision>
  <dcterms:created xsi:type="dcterms:W3CDTF">2020-05-28T06:40:43Z</dcterms:created>
  <dcterms:modified xsi:type="dcterms:W3CDTF">2020-06-09T16:43:08Z</dcterms:modified>
</cp:coreProperties>
</file>