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61" r:id="rId2"/>
    <p:sldId id="275" r:id="rId3"/>
    <p:sldId id="262" r:id="rId4"/>
    <p:sldId id="263" r:id="rId5"/>
    <p:sldId id="266" r:id="rId6"/>
    <p:sldId id="268" r:id="rId7"/>
    <p:sldId id="259" r:id="rId8"/>
    <p:sldId id="267" r:id="rId9"/>
    <p:sldId id="269" r:id="rId10"/>
    <p:sldId id="272" r:id="rId11"/>
    <p:sldId id="271" r:id="rId12"/>
    <p:sldId id="270" r:id="rId13"/>
    <p:sldId id="273" r:id="rId14"/>
    <p:sldId id="274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E9202"/>
    <a:srgbClr val="58004E"/>
    <a:srgbClr val="800080"/>
    <a:srgbClr val="CC0099"/>
    <a:srgbClr val="1D3A00"/>
    <a:srgbClr val="5EEC3C"/>
    <a:srgbClr val="990099"/>
    <a:srgbClr val="007033"/>
    <a:srgbClr val="6C1A00"/>
    <a:srgbClr val="00AA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4660"/>
  </p:normalViewPr>
  <p:slideViewPr>
    <p:cSldViewPr>
      <p:cViewPr varScale="1">
        <p:scale>
          <a:sx n="86" d="100"/>
          <a:sy n="86" d="100"/>
        </p:scale>
        <p:origin x="-99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900" y="1808225"/>
            <a:ext cx="7177135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900" y="3182570"/>
            <a:ext cx="7164342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E920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endParaRPr lang="en-US" dirty="0" smtClean="0"/>
          </a:p>
          <a:p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1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E92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8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5" y="433880"/>
            <a:ext cx="671902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E92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044700"/>
            <a:ext cx="6719020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81175"/>
            <a:ext cx="8093365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E92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48853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60930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48853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60930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793640" y="586585"/>
            <a:ext cx="2599778" cy="16839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UY" altLang="es-CL" sz="4400" b="1" dirty="0" smtClean="0">
                <a:solidFill>
                  <a:schemeClr val="accent6">
                    <a:lumMod val="75000"/>
                  </a:schemeClr>
                </a:solidFill>
              </a:rPr>
              <a:t>Vida saludable.</a:t>
            </a:r>
            <a:endParaRPr lang="es-ES" altLang="es-CL" sz="4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51" name="1 CuadroTexto"/>
          <p:cNvSpPr txBox="1">
            <a:spLocks noChangeArrowheads="1"/>
          </p:cNvSpPr>
          <p:nvPr/>
        </p:nvSpPr>
        <p:spPr bwMode="auto">
          <a:xfrm>
            <a:off x="5946345" y="3182570"/>
            <a:ext cx="28432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L" altLang="es-CL" b="1" u="sng" dirty="0">
                <a:solidFill>
                  <a:schemeClr val="accent6">
                    <a:lumMod val="75000"/>
                  </a:schemeClr>
                </a:solidFill>
              </a:rPr>
              <a:t>Asignatura:</a:t>
            </a:r>
          </a:p>
          <a:p>
            <a:r>
              <a:rPr lang="es-CL" altLang="es-CL" dirty="0">
                <a:solidFill>
                  <a:schemeClr val="accent6">
                    <a:lumMod val="75000"/>
                  </a:schemeClr>
                </a:solidFill>
              </a:rPr>
              <a:t>Educación Física y Salud</a:t>
            </a:r>
            <a:r>
              <a:rPr lang="es-CL" altLang="es-CL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es-CL" altLang="es-CL" b="1" u="sng" dirty="0" smtClean="0">
                <a:solidFill>
                  <a:schemeClr val="accent6">
                    <a:lumMod val="75000"/>
                  </a:schemeClr>
                </a:solidFill>
              </a:rPr>
              <a:t>Curso:</a:t>
            </a:r>
          </a:p>
          <a:p>
            <a:r>
              <a:rPr lang="es-CL" altLang="es-CL" dirty="0" smtClean="0">
                <a:solidFill>
                  <a:schemeClr val="accent6">
                    <a:lumMod val="75000"/>
                  </a:schemeClr>
                </a:solidFill>
              </a:rPr>
              <a:t>7° Básico.</a:t>
            </a:r>
            <a:endParaRPr lang="es-CL" altLang="es-CL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CL" altLang="es-CL" b="1" u="sng" dirty="0">
                <a:solidFill>
                  <a:schemeClr val="accent6">
                    <a:lumMod val="75000"/>
                  </a:schemeClr>
                </a:solidFill>
              </a:rPr>
              <a:t>Profesora:</a:t>
            </a:r>
          </a:p>
          <a:p>
            <a:r>
              <a:rPr lang="es-CL" altLang="es-CL" dirty="0" smtClean="0">
                <a:solidFill>
                  <a:schemeClr val="accent6">
                    <a:lumMod val="75000"/>
                  </a:schemeClr>
                </a:solidFill>
              </a:rPr>
              <a:t>Ámbar </a:t>
            </a:r>
            <a:r>
              <a:rPr lang="es-CL" altLang="es-CL" dirty="0" err="1" smtClean="0">
                <a:solidFill>
                  <a:schemeClr val="accent6">
                    <a:lumMod val="75000"/>
                  </a:schemeClr>
                </a:solidFill>
              </a:rPr>
              <a:t>Fredes</a:t>
            </a:r>
            <a:r>
              <a:rPr lang="es-CL" altLang="es-CL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s-CL" altLang="es-C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2" name="5 Imagen" descr="índi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95263"/>
            <a:ext cx="1439862" cy="130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808475" y="128471"/>
            <a:ext cx="4886560" cy="763526"/>
          </a:xfrm>
        </p:spPr>
        <p:txBody>
          <a:bodyPr/>
          <a:lstStyle/>
          <a:p>
            <a:pPr algn="ctr"/>
            <a:r>
              <a:rPr lang="es-CL" dirty="0" smtClean="0"/>
              <a:t>Entrenamiento.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Busca un espacio libre en tu casa.</a:t>
            </a:r>
          </a:p>
          <a:p>
            <a:r>
              <a:rPr lang="es-CL" dirty="0" smtClean="0"/>
              <a:t>Utiliza ropa cómoda para trabajar.</a:t>
            </a:r>
          </a:p>
          <a:p>
            <a:r>
              <a:rPr lang="es-CL" dirty="0" smtClean="0"/>
              <a:t>Sigue las instrucciones de la profesora.</a:t>
            </a:r>
          </a:p>
          <a:p>
            <a:pPr>
              <a:buNone/>
            </a:pPr>
            <a:endParaRPr lang="es-C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08475" y="128471"/>
            <a:ext cx="4886560" cy="76352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Actividad saludable en casa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A cocinar con </a:t>
            </a:r>
            <a:r>
              <a:rPr lang="es-CL" dirty="0" err="1" smtClean="0"/>
              <a:t>chefcito</a:t>
            </a:r>
            <a:r>
              <a:rPr lang="es-CL" dirty="0" smtClean="0"/>
              <a:t>…</a:t>
            </a:r>
          </a:p>
          <a:p>
            <a:endParaRPr lang="es-CL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ratatuil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0605" y="1960930"/>
            <a:ext cx="5999853" cy="2531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Receta saludable: Galletas de avena.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23310" y="1044700"/>
            <a:ext cx="6871725" cy="3511061"/>
          </a:xfrm>
        </p:spPr>
        <p:txBody>
          <a:bodyPr>
            <a:noAutofit/>
          </a:bodyPr>
          <a:lstStyle/>
          <a:p>
            <a:r>
              <a:rPr lang="es-CL" sz="2000" b="1" u="sng" dirty="0" smtClean="0">
                <a:latin typeface="Arial" pitchFamily="34" charset="0"/>
                <a:cs typeface="Arial" pitchFamily="34" charset="0"/>
              </a:rPr>
              <a:t>Indicaciones:</a:t>
            </a:r>
          </a:p>
          <a:p>
            <a:pPr algn="just">
              <a:buNone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Debes cocinar bajo la supervisión y ayuda de un</a:t>
            </a:r>
          </a:p>
          <a:p>
            <a:pPr algn="just">
              <a:buNone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adulto (padres, abuelos, tíos, </a:t>
            </a:r>
            <a:r>
              <a:rPr lang="es-CL" sz="1800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es-CL" sz="18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>
              <a:buNone/>
            </a:pPr>
            <a:endParaRPr lang="es-CL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s-CL" sz="1800" b="1" u="sng" dirty="0" smtClean="0">
                <a:latin typeface="Arial" pitchFamily="34" charset="0"/>
                <a:cs typeface="Arial" pitchFamily="34" charset="0"/>
              </a:rPr>
              <a:t>Ingredientes:</a:t>
            </a:r>
          </a:p>
          <a:p>
            <a:pPr>
              <a:buNone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190 </a:t>
            </a:r>
            <a:r>
              <a:rPr lang="es-CL" sz="1800" dirty="0" err="1" smtClean="0">
                <a:latin typeface="Arial" pitchFamily="34" charset="0"/>
                <a:cs typeface="Arial" pitchFamily="34" charset="0"/>
              </a:rPr>
              <a:t>grs</a:t>
            </a:r>
            <a:r>
              <a:rPr lang="es-CL" sz="1800" dirty="0" smtClean="0">
                <a:latin typeface="Arial" pitchFamily="34" charset="0"/>
                <a:cs typeface="Arial" pitchFamily="34" charset="0"/>
              </a:rPr>
              <a:t> de  avena</a:t>
            </a:r>
          </a:p>
          <a:p>
            <a:pPr>
              <a:buNone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2 unidades de plátanos.</a:t>
            </a:r>
          </a:p>
          <a:p>
            <a:pPr>
              <a:buNone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100 gr de chispas de chocolate.</a:t>
            </a:r>
          </a:p>
          <a:p>
            <a:pPr>
              <a:buNone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2 cucharadas de miel (opcional)</a:t>
            </a: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avena mi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3640" y="2266340"/>
            <a:ext cx="2600325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Instrucciones de cocina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b="1" u="sng" dirty="0" smtClean="0">
                <a:latin typeface="Arial" pitchFamily="34" charset="0"/>
                <a:cs typeface="Arial" pitchFamily="34" charset="0"/>
              </a:rPr>
              <a:t>Nombre video:</a:t>
            </a:r>
            <a:r>
              <a:rPr lang="es-C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GALLETAS DE AVENA, PLÁTANO Y CHOCOLATE | Receta saludable | Mi tarta preferida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CL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s-ES" b="1" u="sng" dirty="0" smtClean="0">
                <a:latin typeface="Arial" pitchFamily="34" charset="0"/>
                <a:cs typeface="Arial" pitchFamily="34" charset="0"/>
              </a:rPr>
              <a:t>Link: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https://www.youtube.com/watch?v=cXkeehrWuY0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buen trabaj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86835" y="1197405"/>
            <a:ext cx="4139035" cy="29637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1800" b="1" u="sng" dirty="0" smtClean="0">
                <a:latin typeface="Arial" pitchFamily="34" charset="0"/>
                <a:cs typeface="Arial" pitchFamily="34" charset="0"/>
              </a:rPr>
              <a:t>Objetivos: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 Conocer  los beneficios de la vida saludable </a:t>
            </a:r>
            <a:r>
              <a:rPr lang="es-CL" sz="1800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CL" sz="1800" dirty="0" smtClean="0">
                <a:latin typeface="Arial" pitchFamily="34" charset="0"/>
                <a:cs typeface="Arial" pitchFamily="34" charset="0"/>
              </a:rPr>
              <a:t>efectos de los malos hábitos.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Desarrollar la resistencia cardiovascular, la fuerza muscular, la velocidad y la flexibilidad para alcanzar una condición física saludable. </a:t>
            </a:r>
            <a:endParaRPr lang="es-CL" sz="18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es-CL" sz="18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/>
            <a:r>
              <a:rPr lang="es-CL" sz="1800" b="1" u="sng" dirty="0" smtClean="0">
                <a:latin typeface="Arial" pitchFamily="34" charset="0"/>
                <a:cs typeface="Arial" pitchFamily="34" charset="0"/>
              </a:rPr>
              <a:t>Contenido: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Vida saludable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Acondicionamiento físico.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8965" y="128471"/>
            <a:ext cx="7329840" cy="763526"/>
          </a:xfrm>
        </p:spPr>
        <p:txBody>
          <a:bodyPr/>
          <a:lstStyle/>
          <a:p>
            <a:r>
              <a:rPr lang="es-CL" dirty="0" smtClean="0"/>
              <a:t>Vida saludable.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Se entiende por vida saludable a aquella forma de vida en la cual la persona mantiene un armónico equilibrio en su dieta alimentaria, actividad física, intelectual, recreación, descanso, higiene y paz espiritual.</a:t>
            </a:r>
          </a:p>
          <a:p>
            <a:pPr algn="just">
              <a:buNone/>
            </a:pPr>
            <a:endParaRPr lang="es-ES" dirty="0"/>
          </a:p>
        </p:txBody>
      </p:sp>
      <p:pic>
        <p:nvPicPr>
          <p:cNvPr id="4" name="3 Imagen" descr="bicicleta madre hij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9050" y="3335275"/>
            <a:ext cx="2295941" cy="1512912"/>
          </a:xfrm>
          <a:prstGeom prst="rect">
            <a:avLst/>
          </a:prstGeom>
        </p:spPr>
      </p:pic>
      <p:pic>
        <p:nvPicPr>
          <p:cNvPr id="5" name="4 Imagen" descr="slat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5856" y="3335275"/>
            <a:ext cx="2677814" cy="1489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08475" y="128471"/>
            <a:ext cx="4886560" cy="763526"/>
          </a:xfrm>
        </p:spPr>
        <p:txBody>
          <a:bodyPr>
            <a:noAutofit/>
          </a:bodyPr>
          <a:lstStyle/>
          <a:p>
            <a:pPr algn="ctr"/>
            <a:r>
              <a:rPr lang="es-CL" sz="2000" b="1" dirty="0" smtClean="0">
                <a:latin typeface="Arial" pitchFamily="34" charset="0"/>
                <a:cs typeface="Arial" pitchFamily="34" charset="0"/>
              </a:rPr>
              <a:t>¿Qué diferencias podemos observar? 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Marcador de contenido" descr="familia comida 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30115" y="1197405"/>
            <a:ext cx="3359510" cy="1921847"/>
          </a:xfrm>
        </p:spPr>
      </p:pic>
      <p:pic>
        <p:nvPicPr>
          <p:cNvPr id="5" name="4 Imagen" descr="niño m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964" y="3182570"/>
            <a:ext cx="3206805" cy="1727543"/>
          </a:xfrm>
          <a:prstGeom prst="rect">
            <a:avLst/>
          </a:prstGeom>
        </p:spPr>
      </p:pic>
      <p:pic>
        <p:nvPicPr>
          <p:cNvPr id="6" name="5 Imagen" descr="niños salu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0115" y="3182570"/>
            <a:ext cx="3359510" cy="1823448"/>
          </a:xfrm>
          <a:prstGeom prst="rect">
            <a:avLst/>
          </a:prstGeom>
        </p:spPr>
      </p:pic>
      <p:pic>
        <p:nvPicPr>
          <p:cNvPr id="7" name="6 Imagen" descr="pizz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8964" y="1197404"/>
            <a:ext cx="3206805" cy="1930861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961180" y="2571750"/>
            <a:ext cx="763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V/S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Malos Hábitos.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23310" y="1044700"/>
            <a:ext cx="6871725" cy="3511061"/>
          </a:xfrm>
        </p:spPr>
        <p:txBody>
          <a:bodyPr>
            <a:normAutofit/>
          </a:bodyPr>
          <a:lstStyle/>
          <a:p>
            <a:r>
              <a:rPr lang="es-CL" sz="2000" dirty="0" smtClean="0"/>
              <a:t>No alimentarse adecuadamente.</a:t>
            </a:r>
          </a:p>
          <a:p>
            <a:r>
              <a:rPr lang="es-CL" sz="2000" dirty="0" smtClean="0"/>
              <a:t>No realizar actividad física.</a:t>
            </a:r>
          </a:p>
          <a:p>
            <a:r>
              <a:rPr lang="es-CL" sz="2000" dirty="0" smtClean="0"/>
              <a:t>Dormir poco (menos de 8 horas).</a:t>
            </a:r>
          </a:p>
          <a:p>
            <a:r>
              <a:rPr lang="es-CL" sz="2000" dirty="0" smtClean="0"/>
              <a:t>Estrés constante.</a:t>
            </a:r>
          </a:p>
          <a:p>
            <a:r>
              <a:rPr lang="es-CL" sz="2000" dirty="0" smtClean="0"/>
              <a:t>Poca higiene personal.</a:t>
            </a:r>
          </a:p>
          <a:p>
            <a:r>
              <a:rPr lang="es-CL" sz="2000" dirty="0" smtClean="0"/>
              <a:t>Vicios: Fumar, alcohol, drogas.</a:t>
            </a:r>
          </a:p>
          <a:p>
            <a:r>
              <a:rPr lang="es-CL" sz="2000" dirty="0" smtClean="0"/>
              <a:t>Muchas horas de uso de pantalla.</a:t>
            </a:r>
          </a:p>
          <a:p>
            <a:endParaRPr lang="es-ES" dirty="0"/>
          </a:p>
        </p:txBody>
      </p:sp>
      <p:pic>
        <p:nvPicPr>
          <p:cNvPr id="5" name="4 Imagen" descr="malos-habitos-vida-poco-saludables_53562-63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6345" y="2266340"/>
            <a:ext cx="2981325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66589" y="128471"/>
            <a:ext cx="4428445" cy="76352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Efectos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una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vida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malos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hábitos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24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448965" y="1350110"/>
            <a:ext cx="1374346" cy="9162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Arial" pitchFamily="34" charset="0"/>
                <a:cs typeface="Arial" pitchFamily="34" charset="0"/>
              </a:rPr>
              <a:t>Trastornos alimenticios</a:t>
            </a:r>
            <a:endParaRPr lang="es-E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128720" y="3793390"/>
            <a:ext cx="1374346" cy="9162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Arial" pitchFamily="34" charset="0"/>
                <a:cs typeface="Arial" pitchFamily="34" charset="0"/>
              </a:rPr>
              <a:t>Problemas al corazón.</a:t>
            </a:r>
            <a:endParaRPr lang="es-E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128720" y="2571750"/>
            <a:ext cx="1374346" cy="9162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Arial" pitchFamily="34" charset="0"/>
                <a:cs typeface="Arial" pitchFamily="34" charset="0"/>
              </a:rPr>
              <a:t>Diabetes</a:t>
            </a:r>
            <a:endParaRPr lang="es-E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128720" y="1350110"/>
            <a:ext cx="1374346" cy="9162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Arial" pitchFamily="34" charset="0"/>
                <a:cs typeface="Arial" pitchFamily="34" charset="0"/>
              </a:rPr>
              <a:t>Dolor articular y muscular</a:t>
            </a:r>
            <a:endParaRPr lang="es-E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48965" y="2571750"/>
            <a:ext cx="1374346" cy="9162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Arial" pitchFamily="34" charset="0"/>
                <a:cs typeface="Arial" pitchFamily="34" charset="0"/>
              </a:rPr>
              <a:t>Baja autoestima</a:t>
            </a:r>
            <a:endParaRPr lang="es-E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48965" y="3793390"/>
            <a:ext cx="1374346" cy="9162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Arial" pitchFamily="34" charset="0"/>
                <a:cs typeface="Arial" pitchFamily="34" charset="0"/>
              </a:rPr>
              <a:t>Trastornos de estados de ánimo</a:t>
            </a:r>
            <a:endParaRPr lang="es-E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Imagen" descr="homer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1180" y="1502815"/>
            <a:ext cx="1985165" cy="1488874"/>
          </a:xfrm>
          <a:prstGeom prst="rect">
            <a:avLst/>
          </a:prstGeom>
        </p:spPr>
      </p:pic>
      <p:pic>
        <p:nvPicPr>
          <p:cNvPr id="14" name="13 Imagen" descr="homero floj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7165" y="3029865"/>
            <a:ext cx="1782407" cy="1818055"/>
          </a:xfrm>
          <a:prstGeom prst="rect">
            <a:avLst/>
          </a:prstGeom>
        </p:spPr>
      </p:pic>
      <p:pic>
        <p:nvPicPr>
          <p:cNvPr id="15" name="14 Imagen" descr="comer-noche-homer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1180" y="3182570"/>
            <a:ext cx="2137870" cy="1629057"/>
          </a:xfrm>
          <a:prstGeom prst="rect">
            <a:avLst/>
          </a:prstGeom>
        </p:spPr>
      </p:pic>
      <p:pic>
        <p:nvPicPr>
          <p:cNvPr id="16" name="15 Imagen" descr="non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9870" y="882845"/>
            <a:ext cx="1985165" cy="1985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5" y="281175"/>
            <a:ext cx="6719020" cy="72534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Hábitos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saludables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6015" y="1044700"/>
            <a:ext cx="6719020" cy="3205651"/>
          </a:xfrm>
        </p:spPr>
        <p:txBody>
          <a:bodyPr>
            <a:normAutofit/>
          </a:bodyPr>
          <a:lstStyle/>
          <a:p>
            <a:pPr algn="just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Evitar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sustancias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dañen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cuerpo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Comer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alimentos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naturales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saludables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Respetar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horarios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sueño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Realizar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ejercicio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física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regularmente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Beber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agua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Realizar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actividades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recreativas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 descr="ww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0114" y="3092078"/>
            <a:ext cx="3274045" cy="1576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piramide_habit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81175"/>
            <a:ext cx="4025616" cy="4559664"/>
          </a:xfrm>
        </p:spPr>
      </p:pic>
      <p:pic>
        <p:nvPicPr>
          <p:cNvPr id="7" name="6 Imagen" descr="brazo musculos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24533">
            <a:off x="965857" y="1714298"/>
            <a:ext cx="2400910" cy="2400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 smtClean="0"/>
              <a:t>Reflexión grupal… ¿Cómo son tus hábitos en casa?</a:t>
            </a:r>
            <a:endParaRPr lang="es-ES" dirty="0"/>
          </a:p>
        </p:txBody>
      </p:sp>
      <p:pic>
        <p:nvPicPr>
          <p:cNvPr id="6" name="5 Imagen" descr="prfesor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0360" y="1655520"/>
            <a:ext cx="3627702" cy="3023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Presentación en pantalla (16:9)</PresentationFormat>
  <Paragraphs>61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Office Theme</vt:lpstr>
      <vt:lpstr>Vida saludable.</vt:lpstr>
      <vt:lpstr>Diapositiva 2</vt:lpstr>
      <vt:lpstr>Vida saludable.</vt:lpstr>
      <vt:lpstr>¿Qué diferencias podemos observar? </vt:lpstr>
      <vt:lpstr>Malos Hábitos.</vt:lpstr>
      <vt:lpstr>Efectos de una vida con malos hábitos.</vt:lpstr>
      <vt:lpstr>.Hábitos saludables.</vt:lpstr>
      <vt:lpstr>Diapositiva 8</vt:lpstr>
      <vt:lpstr>Reflexión grupal… ¿Cómo son tus hábitos en casa?</vt:lpstr>
      <vt:lpstr>Entrenamiento.</vt:lpstr>
      <vt:lpstr>Actividad saludable en casa</vt:lpstr>
      <vt:lpstr>Receta saludable: Galletas de avena.</vt:lpstr>
      <vt:lpstr>Instrucciones de cocina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2020-06-20T01:57:13Z</dcterms:modified>
</cp:coreProperties>
</file>