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6/21/2020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573CB1A-CB85-4FC6-9627-36C96A0E22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Conversar con los niños acerca de situaciones de peligro en casa.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613471E5-87A9-4192-A10A-B56467F43A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/>
              <a:t>Reforzar siempre el cuidado del cuerpo también preguntar ¿Qué acción o actividad es peligrosa?</a:t>
            </a:r>
          </a:p>
          <a:p>
            <a:r>
              <a:rPr lang="es-CL" dirty="0"/>
              <a:t>¿Cómo podemos cuidar nuestro cuerpo?</a:t>
            </a:r>
          </a:p>
        </p:txBody>
      </p:sp>
    </p:spTree>
    <p:extLst>
      <p:ext uri="{BB962C8B-B14F-4D97-AF65-F5344CB8AC3E}">
        <p14:creationId xmlns:p14="http://schemas.microsoft.com/office/powerpoint/2010/main" val="1073801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7E521608-9DF8-4B79-8F14-A9675D720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091" y="363269"/>
            <a:ext cx="11168222" cy="571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171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B247869B-18D5-4E91-9F63-CDB5B9B86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911" y="326602"/>
            <a:ext cx="9889587" cy="620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190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C827EE04-A5DC-4150-BC6C-C56643EA9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239" y="215192"/>
            <a:ext cx="8857077" cy="664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627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73A9CC9B-8C4A-4810-813A-8E5EDE643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921" y="509330"/>
            <a:ext cx="11395803" cy="583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860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4DC34FB6-BE2A-4201-87CF-385F9EBB4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215" y="0"/>
            <a:ext cx="9855299" cy="651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572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5322114D-79E0-4EBE-B050-DDA21344B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60" y="392870"/>
            <a:ext cx="11265226" cy="571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562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FC86ACE1-9197-4141-8393-9AAAC3809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48" y="155074"/>
            <a:ext cx="8730469" cy="654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694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6236334C-61B9-48C3-B038-92E9BAF66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978" y="634571"/>
            <a:ext cx="8693541" cy="587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18565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</TotalTime>
  <Words>35</Words>
  <Application>Microsoft Office PowerPoint</Application>
  <PresentationFormat>Panorámica</PresentationFormat>
  <Paragraphs>3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Faceta</vt:lpstr>
      <vt:lpstr>Conversar con los niños acerca de situaciones de peligro en casa.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Conversar con los niños acerca de situaciones de peligro en casa.</dc:title>
  <dc:creator>MARY MOLINA</dc:creator>
  <cp:lastModifiedBy>joakenseng-Kun</cp:lastModifiedBy>
  <cp:revision>3</cp:revision>
  <dcterms:created xsi:type="dcterms:W3CDTF">2020-06-18T15:43:59Z</dcterms:created>
  <dcterms:modified xsi:type="dcterms:W3CDTF">2020-06-21T04:10:47Z</dcterms:modified>
</cp:coreProperties>
</file>