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18/06/2020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7" y="1752600"/>
            <a:ext cx="6701244" cy="3562350"/>
          </a:xfrm>
        </p:spPr>
        <p:txBody>
          <a:bodyPr rtlCol="0"/>
          <a:lstStyle/>
          <a:p>
            <a:pPr rtl="0"/>
            <a:r>
              <a:rPr lang="es-ES" sz="6000" dirty="0" smtClean="0">
                <a:latin typeface="AR CENA" pitchFamily="2" charset="0"/>
              </a:rPr>
              <a:t>Clase  leo Primero 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Y COMUNICACIÓN.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segundo básico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Recordar : semana del 15 al 19 de Junio, Trabajar las siguientes clases del texto de estudio Leo Primero.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 smtClean="0"/>
              <a:t>Clase 21</a:t>
            </a:r>
          </a:p>
          <a:p>
            <a:pPr rtl="0"/>
            <a:r>
              <a:rPr lang="es-ES" sz="2800" dirty="0" smtClean="0"/>
              <a:t>Clase 22</a:t>
            </a:r>
          </a:p>
          <a:p>
            <a:pPr rtl="0"/>
            <a:r>
              <a:rPr lang="es-ES" sz="2800" dirty="0" smtClean="0"/>
              <a:t>Clase 23</a:t>
            </a:r>
          </a:p>
          <a:p>
            <a:pPr rtl="0"/>
            <a:r>
              <a:rPr lang="es-ES" sz="2800" dirty="0" smtClean="0"/>
              <a:t>Clase 24</a:t>
            </a:r>
          </a:p>
          <a:p>
            <a:pPr rtl="0"/>
            <a:r>
              <a:rPr lang="es-ES" sz="2800" dirty="0" smtClean="0"/>
              <a:t>(Páginas del texto de estudio Leo Primero  de la 72 a 85)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799"/>
            <a:ext cx="11132820" cy="160127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Criterios de evaluación </a:t>
            </a:r>
            <a:r>
              <a:rPr lang="es-ES" dirty="0"/>
              <a:t>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Enviar el registro fotográfico sólo de los ticket de salida , al Correo: palacioiris68@gmail.com (Colocar nombre del alumno/A)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/>
          <a:lstStyle/>
          <a:p>
            <a:r>
              <a:rPr lang="es-CL" dirty="0" smtClean="0"/>
              <a:t>El registro fotográfico debe ser enviado el día viernes 26 de Junio.</a:t>
            </a:r>
          </a:p>
          <a:p>
            <a:r>
              <a:rPr lang="es-CL" dirty="0" smtClean="0"/>
              <a:t>( tickets de  salidas de: clases 21, 22, 23, y 24) La profesora subirá la información a la plataforma </a:t>
            </a:r>
            <a:r>
              <a:rPr lang="es-CL" dirty="0" err="1" smtClean="0"/>
              <a:t>conectaideas</a:t>
            </a:r>
            <a:r>
              <a:rPr lang="es-CL" dirty="0" smtClean="0"/>
              <a:t>, con la que estamos trabajando.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0" y="27089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120</TotalTime>
  <Words>104</Words>
  <Application>Microsoft Office PowerPoint</Application>
  <PresentationFormat>Personalizado</PresentationFormat>
  <Paragraphs>15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 leo Primero     LENGUAJE Y COMUNICACIÓN. Profesora: Iris Palacio g. segundo básico  </vt:lpstr>
      <vt:lpstr>Recordar : semana del 15 al 19 de Junio, Trabajar las siguientes clases del texto de estudio Leo Primero.</vt:lpstr>
      <vt:lpstr>Criterios de evaluación . Enviar el registro fotográfico sólo de los ticket de salida , al Correo: palacioiris68@gmail.com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28</cp:revision>
  <dcterms:created xsi:type="dcterms:W3CDTF">2020-03-20T22:29:31Z</dcterms:created>
  <dcterms:modified xsi:type="dcterms:W3CDTF">2020-06-18T15:36:56Z</dcterms:modified>
</cp:coreProperties>
</file>