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06/06/2020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08 al 12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13</a:t>
            </a:r>
          </a:p>
          <a:p>
            <a:pPr rtl="0"/>
            <a:r>
              <a:rPr lang="es-ES" sz="2800" dirty="0" smtClean="0"/>
              <a:t>Clase 14</a:t>
            </a:r>
          </a:p>
          <a:p>
            <a:pPr rtl="0"/>
            <a:r>
              <a:rPr lang="es-ES" sz="2800" dirty="0" smtClean="0"/>
              <a:t>Clase 15</a:t>
            </a:r>
          </a:p>
          <a:p>
            <a:pPr rtl="0"/>
            <a:r>
              <a:rPr lang="es-ES" sz="2800" dirty="0" smtClean="0"/>
              <a:t>Clase 16</a:t>
            </a:r>
          </a:p>
          <a:p>
            <a:pPr rtl="0"/>
            <a:r>
              <a:rPr lang="es-ES" sz="2800" dirty="0" smtClean="0"/>
              <a:t>(Páginas del texto de estudio Leo Primero  de la 44 a 57)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12 de Junio .</a:t>
            </a:r>
          </a:p>
          <a:p>
            <a:r>
              <a:rPr lang="es-CL" dirty="0" smtClean="0"/>
              <a:t>( tickets de  salidas de: clases 13, 14, 15, y 16 )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107</TotalTime>
  <Words>114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 </vt:lpstr>
      <vt:lpstr>Recordar : semana del 08 al 12 de Junio,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21</cp:revision>
  <dcterms:created xsi:type="dcterms:W3CDTF">2020-03-20T22:29:31Z</dcterms:created>
  <dcterms:modified xsi:type="dcterms:W3CDTF">2020-06-06T23:06:28Z</dcterms:modified>
</cp:coreProperties>
</file>