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6"/>
  </p:notesMasterIdLst>
  <p:handoutMasterIdLst>
    <p:handoutMasterId r:id="rId7"/>
  </p:handoutMasterIdLst>
  <p:sldIdLst>
    <p:sldId id="257" r:id="rId2"/>
    <p:sldId id="258" r:id="rId3"/>
    <p:sldId id="260" r:id="rId4"/>
    <p:sldId id="263" r:id="rId5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18" autoAdjust="0"/>
    <p:restoredTop sz="96395" autoAdjust="0"/>
  </p:normalViewPr>
  <p:slideViewPr>
    <p:cSldViewPr snapToGrid="0">
      <p:cViewPr>
        <p:scale>
          <a:sx n="82" d="100"/>
          <a:sy n="82" d="100"/>
        </p:scale>
        <p:origin x="-300" y="-25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02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558A6B77-4CD0-4837-888F-5450ED07382F}" type="datetime1">
              <a:rPr lang="es-ES" smtClean="0"/>
              <a:t>12/06/2020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57E03411-58E2-43FD-AE1D-AD77DFF8CB20}" type="slidenum">
              <a:rPr lang="es-ES" smtClean="0"/>
              <a:pPr algn="r" rtl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8191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EFBF568D-E0C5-4F7A-80C1-F7598EC89943}" type="datetime1">
              <a:rPr lang="es-ES" noProof="0" smtClean="0"/>
              <a:pPr/>
              <a:t>12/06/2020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 smtClean="0"/>
              <a:t>Haga clic para modificar el estilo de texto del patrón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C8DC57A8-AE18-4654-B6AF-04B3577165BE}" type="slidenum">
              <a:rPr lang="es-ES" noProof="0" smtClean="0"/>
              <a:pPr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581397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59270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6798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517273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9583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12-06-2020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D2A3-9C84-40EA-B90D-CE0CB003F11C}" type="datetime1">
              <a:rPr lang="es-ES" noProof="0" smtClean="0"/>
              <a:pPr/>
              <a:t>12/06/2020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C754-5105-4120-96BF-E066A80C9168}" type="datetime1">
              <a:rPr lang="es-ES" noProof="0" smtClean="0"/>
              <a:pPr/>
              <a:t>12/06/2020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213" y="304799"/>
            <a:ext cx="10058403" cy="1216152"/>
          </a:xfrm>
        </p:spPr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9" name="Grupo 8"/>
          <p:cNvGrpSpPr/>
          <p:nvPr/>
        </p:nvGrpSpPr>
        <p:grpSpPr>
          <a:xfrm>
            <a:off x="1052425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0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6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7"/>
          </p:nvPr>
        </p:nvSpPr>
        <p:spPr>
          <a:xfrm>
            <a:off x="1265028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39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052423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22" name="Grupo 21"/>
          <p:cNvGrpSpPr/>
          <p:nvPr/>
        </p:nvGrpSpPr>
        <p:grpSpPr>
          <a:xfrm>
            <a:off x="6763114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2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7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6975717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40" name="Marcador de posición de texto 3"/>
          <p:cNvSpPr>
            <a:spLocks noGrp="1"/>
          </p:cNvSpPr>
          <p:nvPr>
            <p:ph type="body" sz="half" idx="19"/>
          </p:nvPr>
        </p:nvSpPr>
        <p:spPr>
          <a:xfrm>
            <a:off x="6742910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F7458E2-43B4-47F5-9309-6BEE53513121}" type="datetime1">
              <a:rPr lang="es-ES" noProof="0" smtClean="0"/>
              <a:pPr/>
              <a:t>12/06/2020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16827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52" name="Grupo 51"/>
          <p:cNvGrpSpPr>
            <a:grpSpLocks noChangeAspect="1"/>
          </p:cNvGrpSpPr>
          <p:nvPr/>
        </p:nvGrpSpPr>
        <p:grpSpPr>
          <a:xfrm rot="5400000">
            <a:off x="1045141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5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9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9"/>
          </p:nvPr>
        </p:nvSpPr>
        <p:spPr>
          <a:xfrm>
            <a:off x="1249170" y="1824285"/>
            <a:ext cx="2715289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1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235212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84" name="Grupo 83"/>
          <p:cNvGrpSpPr>
            <a:grpSpLocks noChangeAspect="1"/>
          </p:cNvGrpSpPr>
          <p:nvPr userDrawn="1"/>
        </p:nvGrpSpPr>
        <p:grpSpPr>
          <a:xfrm rot="5400000">
            <a:off x="4517137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8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8"/>
          </p:nvPr>
        </p:nvSpPr>
        <p:spPr>
          <a:xfrm>
            <a:off x="4720924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2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4707208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97" name="Grupo 96"/>
          <p:cNvGrpSpPr>
            <a:grpSpLocks noChangeAspect="1"/>
          </p:cNvGrpSpPr>
          <p:nvPr userDrawn="1"/>
        </p:nvGrpSpPr>
        <p:grpSpPr>
          <a:xfrm rot="5400000">
            <a:off x="8019012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8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9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80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20"/>
          </p:nvPr>
        </p:nvSpPr>
        <p:spPr>
          <a:xfrm>
            <a:off x="8222799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3" name="Marcador de posición de texto 3"/>
          <p:cNvSpPr>
            <a:spLocks noGrp="1"/>
          </p:cNvSpPr>
          <p:nvPr>
            <p:ph type="body" sz="half" idx="22"/>
          </p:nvPr>
        </p:nvSpPr>
        <p:spPr>
          <a:xfrm>
            <a:off x="8209083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F776D7C-62EF-4BA7-B64B-98976BFFC620}" type="datetime1">
              <a:rPr lang="es-ES" noProof="0" smtClean="0"/>
              <a:pPr/>
              <a:t>12/06/2020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6819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66215" y="421594"/>
            <a:ext cx="2286000" cy="1885508"/>
          </a:xfrm>
        </p:spPr>
        <p:txBody>
          <a:bodyPr rtlCol="0">
            <a:noAutofit/>
          </a:bodyPr>
          <a:lstStyle>
            <a:lvl1pPr algn="l" rtl="0">
              <a:defRPr sz="22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84" name="Grupo 83"/>
          <p:cNvGrpSpPr>
            <a:grpSpLocks noChangeAspect="1"/>
          </p:cNvGrpSpPr>
          <p:nvPr/>
        </p:nvGrpSpPr>
        <p:grpSpPr>
          <a:xfrm rot="16200000" flipV="1">
            <a:off x="274315" y="1102306"/>
            <a:ext cx="5053664" cy="4411852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97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7"/>
          </p:nvPr>
        </p:nvSpPr>
        <p:spPr>
          <a:xfrm>
            <a:off x="840795" y="1020193"/>
            <a:ext cx="3886200" cy="4572000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grpSp>
        <p:nvGrpSpPr>
          <p:cNvPr id="98" name="Grupo 97"/>
          <p:cNvGrpSpPr/>
          <p:nvPr/>
        </p:nvGrpSpPr>
        <p:grpSpPr>
          <a:xfrm>
            <a:off x="5322491" y="319177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9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0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11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5546782" y="529603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grpSp>
        <p:nvGrpSpPr>
          <p:cNvPr id="112" name="Grupo 111"/>
          <p:cNvGrpSpPr/>
          <p:nvPr/>
        </p:nvGrpSpPr>
        <p:grpSpPr>
          <a:xfrm>
            <a:off x="5322491" y="3245640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1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25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9"/>
          </p:nvPr>
        </p:nvSpPr>
        <p:spPr>
          <a:xfrm>
            <a:off x="5546782" y="3456066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126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9066215" y="2484995"/>
            <a:ext cx="2286000" cy="3248729"/>
          </a:xfrm>
        </p:spPr>
        <p:txBody>
          <a:bodyPr rtlCol="0" anchor="t" anchorCtr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629BEB8-9E7D-46F8-9D38-0DF867B65F6C}" type="datetime1">
              <a:rPr lang="es-ES" noProof="0" smtClean="0"/>
              <a:pPr/>
              <a:t>12/06/2020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78742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12/06/2020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12-06-2020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A526C-96C5-4D92-AB97-D8ADC29D42FE}" type="datetime1">
              <a:rPr lang="es-ES" noProof="0" smtClean="0"/>
              <a:pPr/>
              <a:t>12/06/2020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706A-82CB-4CEF-A1F3-DFFE07174E7B}" type="datetime1">
              <a:rPr lang="es-ES" noProof="0" smtClean="0"/>
              <a:pPr/>
              <a:t>12/06/2020</a:t>
            </a:fld>
            <a:endParaRPr lang="es-E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12/06/2020</a:t>
            </a:fld>
            <a:endParaRPr lang="es-E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CB6EA-8F6B-4084-8E83-2F4BA16ACF8E}" type="datetime1">
              <a:rPr lang="es-ES" noProof="0" smtClean="0"/>
              <a:pPr/>
              <a:t>12/06/2020</a:t>
            </a:fld>
            <a:endParaRPr lang="es-E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12/06/2020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12/06/2020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DF62A26-CBD6-46C0-96AB-9CE431FD79E9}" type="datetime1">
              <a:rPr lang="es-ES" noProof="0" smtClean="0"/>
              <a:pPr/>
              <a:t>12/06/2020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60" r:id="rId12"/>
    <p:sldLayoutId id="2147483661" r:id="rId13"/>
    <p:sldLayoutId id="2147483662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pcarolaandrea.r@hotmail.co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357156" y="1752600"/>
            <a:ext cx="7766459" cy="3562350"/>
          </a:xfrm>
        </p:spPr>
        <p:txBody>
          <a:bodyPr rtlCol="0"/>
          <a:lstStyle/>
          <a:p>
            <a:pPr rtl="0"/>
            <a:r>
              <a:rPr lang="es-ES" sz="6000" dirty="0" smtClean="0">
                <a:latin typeface="AR CENA" pitchFamily="2" charset="0"/>
              </a:rPr>
              <a:t>Clase  leo Primero </a:t>
            </a: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LENGUAJE Y COMUNICACIÓN.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Profesora: Carola </a:t>
            </a:r>
            <a:r>
              <a:rPr lang="es-ES" dirty="0" err="1" smtClean="0">
                <a:latin typeface="AR CENA" pitchFamily="2" charset="0"/>
              </a:rPr>
              <a:t>Rubilar</a:t>
            </a:r>
            <a:r>
              <a:rPr lang="es-ES" dirty="0" smtClean="0">
                <a:latin typeface="AR CENA" pitchFamily="2" charset="0"/>
              </a:rPr>
              <a:t>.</a:t>
            </a: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endParaRPr lang="es-ES" dirty="0">
              <a:latin typeface="AR CENA" pitchFamily="2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25000" lnSpcReduction="20000"/>
          </a:bodyPr>
          <a:lstStyle/>
          <a:p>
            <a:pPr rtl="0"/>
            <a:r>
              <a:rPr lang="es-ES" dirty="0" smtClean="0"/>
              <a:t>Comprensión de lectura.</a:t>
            </a:r>
          </a:p>
          <a:p>
            <a:pPr rtl="0"/>
            <a:r>
              <a:rPr lang="es-ES" dirty="0" smtClean="0"/>
              <a:t>Lenguaje y comunicación</a:t>
            </a:r>
          </a:p>
          <a:p>
            <a:pPr rtl="0"/>
            <a:r>
              <a:rPr lang="es-ES" dirty="0" smtClean="0"/>
              <a:t>Primer año 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6967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es-ES" dirty="0" smtClean="0"/>
              <a:t>Recordar : semana del 15 al 19 de Junio, Trabajar las siguientes clases del texto de estudio Leo Primero.</a:t>
            </a:r>
            <a:endParaRPr lang="es-ES" dirty="0"/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rtl="0"/>
            <a:r>
              <a:rPr lang="es-ES" sz="2800" dirty="0" smtClean="0"/>
              <a:t>Clase 17</a:t>
            </a:r>
          </a:p>
          <a:p>
            <a:pPr rtl="0"/>
            <a:r>
              <a:rPr lang="es-ES" sz="2800" dirty="0" smtClean="0"/>
              <a:t>Clase 18</a:t>
            </a:r>
          </a:p>
          <a:p>
            <a:pPr rtl="0"/>
            <a:r>
              <a:rPr lang="es-ES" sz="2800" dirty="0" smtClean="0"/>
              <a:t>Clase 19</a:t>
            </a:r>
          </a:p>
          <a:p>
            <a:pPr rtl="0"/>
            <a:r>
              <a:rPr lang="es-ES" sz="2800" dirty="0" smtClean="0"/>
              <a:t>Clase 20</a:t>
            </a:r>
          </a:p>
          <a:p>
            <a:pPr rtl="0"/>
            <a:r>
              <a:rPr lang="es-ES" sz="2800" dirty="0" smtClean="0"/>
              <a:t>(Páginas del texto de estudio Leo Primero  de la 98 a la 120)</a:t>
            </a:r>
            <a:endParaRPr lang="es-ES" sz="2800" dirty="0"/>
          </a:p>
          <a:p>
            <a:pPr rtl="0"/>
            <a:endParaRPr lang="es-ES" sz="2800" dirty="0" smtClean="0"/>
          </a:p>
        </p:txBody>
      </p:sp>
    </p:spTree>
    <p:extLst>
      <p:ext uri="{BB962C8B-B14F-4D97-AF65-F5344CB8AC3E}">
        <p14:creationId xmlns:p14="http://schemas.microsoft.com/office/powerpoint/2010/main" val="3081074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2" y="304799"/>
            <a:ext cx="11132820" cy="1601273"/>
          </a:xfrm>
        </p:spPr>
        <p:txBody>
          <a:bodyPr rtlCol="0">
            <a:normAutofit fontScale="90000"/>
          </a:bodyPr>
          <a:lstStyle/>
          <a:p>
            <a:pPr rtl="0"/>
            <a:r>
              <a:rPr lang="es-ES" dirty="0" smtClean="0"/>
              <a:t>Criterios de evaluación </a:t>
            </a:r>
            <a:r>
              <a:rPr lang="es-ES" dirty="0"/>
              <a:t>.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Enviar el registro fotográfico sólo de los ticket de salida , al Correo: </a:t>
            </a:r>
            <a:r>
              <a:rPr lang="es-ES" dirty="0" smtClean="0">
                <a:hlinkClick r:id="rId3"/>
              </a:rPr>
              <a:t>carolaandrea.r@hotmail.com</a:t>
            </a:r>
            <a:r>
              <a:rPr lang="es-ES" dirty="0" smtClean="0"/>
              <a:t> (Colocar nombre del alumno/A)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777240" y="2068830"/>
            <a:ext cx="10344150" cy="2740914"/>
          </a:xfrm>
        </p:spPr>
        <p:txBody>
          <a:bodyPr/>
          <a:lstStyle/>
          <a:p>
            <a:r>
              <a:rPr lang="es-CL" dirty="0" smtClean="0"/>
              <a:t>El registro fotográfico debe ser enviado el día viernes 19 de Junio .</a:t>
            </a:r>
          </a:p>
          <a:p>
            <a:r>
              <a:rPr lang="es-CL" dirty="0" smtClean="0"/>
              <a:t>( tickets de  salidas de: clases 17, 18, 19, y 20 ) La profesora subirá la información a la plataforma </a:t>
            </a:r>
            <a:r>
              <a:rPr lang="es-CL" dirty="0" err="1" smtClean="0"/>
              <a:t>conectaideas</a:t>
            </a:r>
            <a:r>
              <a:rPr lang="es-CL" dirty="0" smtClean="0"/>
              <a:t>, con la que estamos trabajando.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2330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39977" y="378582"/>
            <a:ext cx="10194971" cy="1672288"/>
          </a:xfrm>
        </p:spPr>
        <p:txBody>
          <a:bodyPr rtlCol="0">
            <a:normAutofit/>
          </a:bodyPr>
          <a:lstStyle/>
          <a:p>
            <a:r>
              <a:rPr lang="es-CL" dirty="0" smtClean="0">
                <a:latin typeface="Comic Sans MS" panose="030F0702030302020204" pitchFamily="66" charset="0"/>
              </a:rPr>
              <a:t>¡ </a:t>
            </a:r>
            <a:r>
              <a:rPr lang="es-CL" sz="4400" dirty="0" smtClean="0">
                <a:latin typeface="Comic Sans MS" panose="030F0702030302020204" pitchFamily="66" charset="0"/>
              </a:rPr>
              <a:t>Muy </a:t>
            </a:r>
            <a:r>
              <a:rPr lang="es-CL" sz="4400" dirty="0">
                <a:latin typeface="Comic Sans MS" panose="030F0702030302020204" pitchFamily="66" charset="0"/>
              </a:rPr>
              <a:t>buen trabajo !</a:t>
            </a:r>
            <a:br>
              <a:rPr lang="es-CL" sz="4400" dirty="0">
                <a:latin typeface="Comic Sans MS" panose="030F0702030302020204" pitchFamily="66" charset="0"/>
              </a:rPr>
            </a:br>
            <a:endParaRPr lang="es-ES" sz="4400" dirty="0"/>
          </a:p>
        </p:txBody>
      </p:sp>
      <p:pic>
        <p:nvPicPr>
          <p:cNvPr id="5" name="Picture 2" descr="Resultado de imagen para emoji abraz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3680" y="2708910"/>
            <a:ext cx="3017520" cy="3166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5748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106</TotalTime>
  <Words>115</Words>
  <Application>Microsoft Office PowerPoint</Application>
  <PresentationFormat>Personalizado</PresentationFormat>
  <Paragraphs>18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Ángulos</vt:lpstr>
      <vt:lpstr>Clase  leo Primero     LENGUAJE Y COMUNICACIÓN. Profesora: Carola Rubilar.  </vt:lpstr>
      <vt:lpstr>Recordar : semana del 15 al 19 de Junio, Trabajar las siguientes clases del texto de estudio Leo Primero.</vt:lpstr>
      <vt:lpstr>Criterios de evaluación . Enviar el registro fotográfico sólo de los ticket de salida , al Correo: carolaandrea.r@hotmail.com (Colocar nombre del alumno/A)</vt:lpstr>
      <vt:lpstr>¡ Muy buen trabajo !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Clase 4  Evaluación acumulativa</dc:title>
  <dc:creator>claudia dm</dc:creator>
  <cp:lastModifiedBy>Usuario de Windows</cp:lastModifiedBy>
  <cp:revision>21</cp:revision>
  <dcterms:created xsi:type="dcterms:W3CDTF">2020-03-20T22:29:31Z</dcterms:created>
  <dcterms:modified xsi:type="dcterms:W3CDTF">2020-06-12T17:48:57Z</dcterms:modified>
</cp:coreProperties>
</file>