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60" r:id="rId4"/>
    <p:sldId id="263" r:id="rId5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18" autoAdjust="0"/>
    <p:restoredTop sz="96395" autoAdjust="0"/>
  </p:normalViewPr>
  <p:slideViewPr>
    <p:cSldViewPr snapToGrid="0">
      <p:cViewPr>
        <p:scale>
          <a:sx n="82" d="100"/>
          <a:sy n="82" d="100"/>
        </p:scale>
        <p:origin x="-300" y="-2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2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58A6B77-4CD0-4837-888F-5450ED07382F}" type="datetime1">
              <a:rPr lang="es-ES" smtClean="0"/>
              <a:t>06/06/2020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7E03411-58E2-43FD-AE1D-AD77DFF8CB2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FBF568D-E0C5-4F7A-80C1-F7598EC89943}" type="datetime1">
              <a:rPr lang="es-ES" noProof="0" smtClean="0"/>
              <a:pPr/>
              <a:t>06/06/2020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 smtClean="0"/>
              <a:t>Haga clic para modificar el estilo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C8DC57A8-AE18-4654-B6AF-04B3577165BE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927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798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1727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958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06-06-2020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D2A3-9C84-40EA-B90D-CE0CB003F11C}" type="datetime1">
              <a:rPr lang="es-ES" noProof="0" smtClean="0"/>
              <a:pPr/>
              <a:t>06/06/2020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754-5105-4120-96BF-E066A80C9168}" type="datetime1">
              <a:rPr lang="es-ES" noProof="0" smtClean="0"/>
              <a:pPr/>
              <a:t>06/06/2020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3" y="304799"/>
            <a:ext cx="10058403" cy="1216152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9" name="Grupo 8"/>
          <p:cNvGrpSpPr/>
          <p:nvPr/>
        </p:nvGrpSpPr>
        <p:grpSpPr>
          <a:xfrm>
            <a:off x="1052425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6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39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6763114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7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0" name="Marcador de posición de texto 3"/>
          <p:cNvSpPr>
            <a:spLocks noGrp="1"/>
          </p:cNvSpPr>
          <p:nvPr>
            <p:ph type="body" sz="half" idx="19"/>
          </p:nvPr>
        </p:nvSpPr>
        <p:spPr>
          <a:xfrm>
            <a:off x="6742910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F7458E2-43B4-47F5-9309-6BEE53513121}" type="datetime1">
              <a:rPr lang="es-ES" noProof="0" smtClean="0"/>
              <a:pPr/>
              <a:t>06/06/2020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52" name="Grupo 51"/>
          <p:cNvGrpSpPr>
            <a:grpSpLocks noChangeAspect="1"/>
          </p:cNvGrpSpPr>
          <p:nvPr/>
        </p:nvGrpSpPr>
        <p:grpSpPr>
          <a:xfrm rot="5400000">
            <a:off x="1045141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9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9"/>
          </p:nvPr>
        </p:nvSpPr>
        <p:spPr>
          <a:xfrm>
            <a:off x="1249170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1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84" name="Grupo 83"/>
          <p:cNvGrpSpPr>
            <a:grpSpLocks noChangeAspect="1"/>
          </p:cNvGrpSpPr>
          <p:nvPr userDrawn="1"/>
        </p:nvGrpSpPr>
        <p:grpSpPr>
          <a:xfrm rot="5400000">
            <a:off x="4517137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8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2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97" name="Grupo 96"/>
          <p:cNvGrpSpPr>
            <a:grpSpLocks noChangeAspect="1"/>
          </p:cNvGrpSpPr>
          <p:nvPr userDrawn="1"/>
        </p:nvGrpSpPr>
        <p:grpSpPr>
          <a:xfrm rot="5400000">
            <a:off x="8019012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9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80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20"/>
          </p:nvPr>
        </p:nvSpPr>
        <p:spPr>
          <a:xfrm>
            <a:off x="8222799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3" name="Marcador de posición de texto 3"/>
          <p:cNvSpPr>
            <a:spLocks noGrp="1"/>
          </p:cNvSpPr>
          <p:nvPr>
            <p:ph type="body" sz="half" idx="22"/>
          </p:nvPr>
        </p:nvSpPr>
        <p:spPr>
          <a:xfrm>
            <a:off x="8209083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776D7C-62EF-4BA7-B64B-98976BFFC620}" type="datetime1">
              <a:rPr lang="es-ES" noProof="0" smtClean="0"/>
              <a:pPr/>
              <a:t>06/06/2020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66215" y="421594"/>
            <a:ext cx="2286000" cy="1885508"/>
          </a:xfrm>
        </p:spPr>
        <p:txBody>
          <a:bodyPr rtlCol="0">
            <a:noAutofit/>
          </a:bodyPr>
          <a:lstStyle>
            <a:lvl1pPr algn="l" rtl="0">
              <a:defRPr sz="2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84" name="Grupo 83"/>
          <p:cNvGrpSpPr>
            <a:grpSpLocks noChangeAspect="1"/>
          </p:cNvGrpSpPr>
          <p:nvPr/>
        </p:nvGrpSpPr>
        <p:grpSpPr>
          <a:xfrm rot="16200000" flipV="1">
            <a:off x="274315" y="1102306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97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98" name="Grupo 97"/>
          <p:cNvGrpSpPr/>
          <p:nvPr/>
        </p:nvGrpSpPr>
        <p:grpSpPr>
          <a:xfrm>
            <a:off x="5322491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11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2" y="529603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112" name="Grupo 111"/>
          <p:cNvGrpSpPr/>
          <p:nvPr/>
        </p:nvGrpSpPr>
        <p:grpSpPr>
          <a:xfrm>
            <a:off x="5322491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25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2" y="3456066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126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9066215" y="2484995"/>
            <a:ext cx="2286000" cy="3248729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629BEB8-9E7D-46F8-9D38-0DF867B65F6C}" type="datetime1">
              <a:rPr lang="es-ES" noProof="0" smtClean="0"/>
              <a:pPr/>
              <a:t>06/06/2020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06/06/2020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06-06-2020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526C-96C5-4D92-AB97-D8ADC29D42FE}" type="datetime1">
              <a:rPr lang="es-ES" noProof="0" smtClean="0"/>
              <a:pPr/>
              <a:t>06/06/2020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706A-82CB-4CEF-A1F3-DFFE07174E7B}" type="datetime1">
              <a:rPr lang="es-ES" noProof="0" smtClean="0"/>
              <a:pPr/>
              <a:t>06/06/2020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06/06/2020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B6EA-8F6B-4084-8E83-2F4BA16ACF8E}" type="datetime1">
              <a:rPr lang="es-ES" noProof="0" smtClean="0"/>
              <a:pPr/>
              <a:t>06/06/2020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06/06/2020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06/06/2020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F62A26-CBD6-46C0-96AB-9CE431FD79E9}" type="datetime1">
              <a:rPr lang="es-ES" noProof="0" smtClean="0"/>
              <a:pPr/>
              <a:t>06/06/2020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pcarolaandrea.r@hotmail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57156" y="1752600"/>
            <a:ext cx="7766459" cy="3562350"/>
          </a:xfrm>
        </p:spPr>
        <p:txBody>
          <a:bodyPr rtlCol="0"/>
          <a:lstStyle/>
          <a:p>
            <a:pPr rtl="0"/>
            <a:r>
              <a:rPr lang="es-ES" sz="6000" dirty="0" smtClean="0">
                <a:latin typeface="AR CENA" pitchFamily="2" charset="0"/>
              </a:rPr>
              <a:t>Clase  leo Primero </a:t>
            </a: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LENGUAJE Y COMUNICACIÓN.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Profesora: Carola </a:t>
            </a:r>
            <a:r>
              <a:rPr lang="es-ES" dirty="0" err="1" smtClean="0">
                <a:latin typeface="AR CENA" pitchFamily="2" charset="0"/>
              </a:rPr>
              <a:t>Rubilar</a:t>
            </a:r>
            <a:r>
              <a:rPr lang="es-ES" dirty="0" smtClean="0">
                <a:latin typeface="AR CENA" pitchFamily="2" charset="0"/>
              </a:rPr>
              <a:t>.</a:t>
            </a: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endParaRPr lang="es-ES" dirty="0">
              <a:latin typeface="AR CENA" pitchFamily="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25000" lnSpcReduction="20000"/>
          </a:bodyPr>
          <a:lstStyle/>
          <a:p>
            <a:pPr rtl="0"/>
            <a:r>
              <a:rPr lang="es-ES" dirty="0" smtClean="0"/>
              <a:t>Comprensión de lectura.</a:t>
            </a:r>
          </a:p>
          <a:p>
            <a:pPr rtl="0"/>
            <a:r>
              <a:rPr lang="es-ES" dirty="0" smtClean="0"/>
              <a:t>Lenguaje y comunicación</a:t>
            </a:r>
          </a:p>
          <a:p>
            <a:pPr rtl="0"/>
            <a:r>
              <a:rPr lang="es-ES" dirty="0" smtClean="0"/>
              <a:t>Primer año 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es-ES" dirty="0" smtClean="0"/>
              <a:t>Recordar : semana del 08 al 12 de Junio, Trabajar las siguientes clases del texto de estudio Leo Primero.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es-ES" sz="2800" dirty="0" smtClean="0"/>
              <a:t>Clase 13</a:t>
            </a:r>
          </a:p>
          <a:p>
            <a:pPr rtl="0"/>
            <a:r>
              <a:rPr lang="es-ES" sz="2800" dirty="0" smtClean="0"/>
              <a:t>Clase 14</a:t>
            </a:r>
          </a:p>
          <a:p>
            <a:pPr rtl="0"/>
            <a:r>
              <a:rPr lang="es-ES" sz="2800" dirty="0" smtClean="0"/>
              <a:t>Clase 15</a:t>
            </a:r>
          </a:p>
          <a:p>
            <a:pPr rtl="0"/>
            <a:r>
              <a:rPr lang="es-ES" sz="2800" dirty="0" smtClean="0"/>
              <a:t>Clase 16</a:t>
            </a:r>
          </a:p>
          <a:p>
            <a:pPr rtl="0"/>
            <a:r>
              <a:rPr lang="es-ES" sz="2800" dirty="0" smtClean="0"/>
              <a:t>(Páginas del texto de estudio Leo Primero  de la 73 a la 97)</a:t>
            </a:r>
            <a:endParaRPr lang="es-ES" sz="2800" dirty="0"/>
          </a:p>
          <a:p>
            <a:pPr rtl="0"/>
            <a:endParaRPr lang="es-ES" sz="2800" dirty="0" smtClean="0"/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2" y="304799"/>
            <a:ext cx="11132820" cy="1601273"/>
          </a:xfrm>
        </p:spPr>
        <p:txBody>
          <a:bodyPr rtlCol="0">
            <a:normAutofit fontScale="90000"/>
          </a:bodyPr>
          <a:lstStyle/>
          <a:p>
            <a:pPr rtl="0"/>
            <a:r>
              <a:rPr lang="es-ES" dirty="0" smtClean="0"/>
              <a:t>Criterios de evaluación </a:t>
            </a:r>
            <a:r>
              <a:rPr lang="es-ES" dirty="0"/>
              <a:t>.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Enviar el registro fotográfico sólo de los ticket de salida , al Correo: </a:t>
            </a:r>
            <a:r>
              <a:rPr lang="es-ES" dirty="0" smtClean="0">
                <a:hlinkClick r:id="rId3"/>
              </a:rPr>
              <a:t>carolaandrea.r@hotmail.com</a:t>
            </a:r>
            <a:r>
              <a:rPr lang="es-ES" dirty="0" smtClean="0"/>
              <a:t> (Colocar nombre del alumno/A)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77240" y="2068830"/>
            <a:ext cx="10344150" cy="2740914"/>
          </a:xfrm>
        </p:spPr>
        <p:txBody>
          <a:bodyPr/>
          <a:lstStyle/>
          <a:p>
            <a:r>
              <a:rPr lang="es-CL" dirty="0" smtClean="0"/>
              <a:t>El registro fotográfico debe ser enviado el día viernes 12 de Junio .</a:t>
            </a:r>
          </a:p>
          <a:p>
            <a:r>
              <a:rPr lang="es-CL" dirty="0" smtClean="0"/>
              <a:t>( tickets de  salidas de: clases 13, 14, 15, y 16 ) La profesora subirá la información a la plataforma </a:t>
            </a:r>
            <a:r>
              <a:rPr lang="es-CL" dirty="0" err="1" smtClean="0"/>
              <a:t>conectaideas</a:t>
            </a:r>
            <a:r>
              <a:rPr lang="es-CL" dirty="0" smtClean="0"/>
              <a:t>, con la que estamos trabajando.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233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977" y="378582"/>
            <a:ext cx="10194971" cy="1672288"/>
          </a:xfrm>
        </p:spPr>
        <p:txBody>
          <a:bodyPr rtlCol="0">
            <a:normAutofit/>
          </a:bodyPr>
          <a:lstStyle/>
          <a:p>
            <a:r>
              <a:rPr lang="es-CL" dirty="0" smtClean="0">
                <a:latin typeface="Comic Sans MS" panose="030F0702030302020204" pitchFamily="66" charset="0"/>
              </a:rPr>
              <a:t>¡ </a:t>
            </a:r>
            <a:r>
              <a:rPr lang="es-CL" sz="4400" dirty="0" smtClean="0">
                <a:latin typeface="Comic Sans MS" panose="030F0702030302020204" pitchFamily="66" charset="0"/>
              </a:rPr>
              <a:t>Muy </a:t>
            </a:r>
            <a:r>
              <a:rPr lang="es-CL" sz="4400" dirty="0">
                <a:latin typeface="Comic Sans MS" panose="030F0702030302020204" pitchFamily="66" charset="0"/>
              </a:rPr>
              <a:t>buen trabajo !</a:t>
            </a:r>
            <a:br>
              <a:rPr lang="es-CL" sz="4400" dirty="0">
                <a:latin typeface="Comic Sans MS" panose="030F0702030302020204" pitchFamily="66" charset="0"/>
              </a:rPr>
            </a:br>
            <a:endParaRPr lang="es-ES" sz="4400" dirty="0"/>
          </a:p>
        </p:txBody>
      </p:sp>
      <p:pic>
        <p:nvPicPr>
          <p:cNvPr id="5" name="Picture 2" descr="Resultado de imagen para emoji abraz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3680" y="2708910"/>
            <a:ext cx="3017520" cy="316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7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102</TotalTime>
  <Words>115</Words>
  <Application>Microsoft Office PowerPoint</Application>
  <PresentationFormat>Personalizado</PresentationFormat>
  <Paragraphs>18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Ángulos</vt:lpstr>
      <vt:lpstr>Clase  leo Primero     LENGUAJE Y COMUNICACIÓN. Profesora: Carola Rubilar.  </vt:lpstr>
      <vt:lpstr>Recordar : semana del 08 al 12 de Junio, Trabajar las siguientes clases del texto de estudio Leo Primero.</vt:lpstr>
      <vt:lpstr>Criterios de evaluación . Enviar el registro fotográfico sólo de los ticket de salida , al Correo: carolaandrea.r@hotmail.com (Colocar nombre del alumno/A)</vt:lpstr>
      <vt:lpstr>¡ Muy buen trabajo !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4  Evaluación acumulativa</dc:title>
  <dc:creator>claudia dm</dc:creator>
  <cp:lastModifiedBy>Usuario de Windows</cp:lastModifiedBy>
  <cp:revision>19</cp:revision>
  <dcterms:created xsi:type="dcterms:W3CDTF">2020-03-20T22:29:31Z</dcterms:created>
  <dcterms:modified xsi:type="dcterms:W3CDTF">2020-06-06T23:30:47Z</dcterms:modified>
</cp:coreProperties>
</file>