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2" d="100"/>
          <a:sy n="82" d="100"/>
        </p:scale>
        <p:origin x="-300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18/06/2020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22 al 26 de Junio,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21</a:t>
            </a:r>
          </a:p>
          <a:p>
            <a:pPr rtl="0"/>
            <a:r>
              <a:rPr lang="es-ES" sz="2800" dirty="0" smtClean="0"/>
              <a:t>Clase 22</a:t>
            </a:r>
          </a:p>
          <a:p>
            <a:pPr rtl="0"/>
            <a:r>
              <a:rPr lang="es-ES" sz="2800" dirty="0" smtClean="0"/>
              <a:t>Clase 23</a:t>
            </a:r>
          </a:p>
          <a:p>
            <a:pPr rtl="0"/>
            <a:r>
              <a:rPr lang="es-ES" sz="2800" dirty="0" smtClean="0"/>
              <a:t>Clase 24</a:t>
            </a:r>
          </a:p>
          <a:p>
            <a:pPr rtl="0"/>
            <a:r>
              <a:rPr lang="es-ES" sz="2800" dirty="0" smtClean="0"/>
              <a:t>(Páginas del texto de estudio Leo Primero  de la 121 a la 145)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26 de Junio .</a:t>
            </a:r>
          </a:p>
          <a:p>
            <a:r>
              <a:rPr lang="es-CL" dirty="0" smtClean="0"/>
              <a:t>( tickets de  salidas de: clases 21, 22, 23, y 24 )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4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290" y="2852146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120</TotalTime>
  <Words>115</Words>
  <Application>Microsoft Office PowerPoint</Application>
  <PresentationFormat>Personalizado</PresentationFormat>
  <Paragraphs>18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Carola Rubilar.  </vt:lpstr>
      <vt:lpstr>Recordar : semana del 22 al 26 de Junio, Trabajar las siguientes clases del texto de estudio Leo Primero.</vt:lpstr>
      <vt:lpstr>Criterios de evaluación . Enviar el registro fotográfico sólo de los ticket de salida , al Correo: carolaandrea.r@hotmail.com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23</cp:revision>
  <dcterms:created xsi:type="dcterms:W3CDTF">2020-03-20T22:29:31Z</dcterms:created>
  <dcterms:modified xsi:type="dcterms:W3CDTF">2020-06-18T15:32:18Z</dcterms:modified>
</cp:coreProperties>
</file>