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12/06/2020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3  Números enteros.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</a:t>
            </a:r>
            <a:r>
              <a:rPr lang="es-ES" dirty="0"/>
              <a:t> </a:t>
            </a:r>
            <a:r>
              <a:rPr lang="es-ES" dirty="0" smtClean="0"/>
              <a:t>Conocer el Orden y comparación en z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 lnSpcReduction="10000"/>
          </a:bodyPr>
          <a:lstStyle/>
          <a:p>
            <a:pPr rtl="0"/>
            <a:endParaRPr lang="es-ES" sz="2800" dirty="0" smtClean="0"/>
          </a:p>
          <a:p>
            <a:r>
              <a:rPr lang="es-ES" sz="2800" dirty="0" smtClean="0"/>
              <a:t>Trabajar cuaderno de actividades </a:t>
            </a:r>
            <a:endParaRPr lang="es-ES" sz="2800" dirty="0"/>
          </a:p>
          <a:p>
            <a:pPr rtl="0"/>
            <a:r>
              <a:rPr lang="es-ES" sz="2800" dirty="0" smtClean="0"/>
              <a:t> Lección 1 Números enteros</a:t>
            </a:r>
          </a:p>
          <a:p>
            <a:pPr rtl="0"/>
            <a:r>
              <a:rPr lang="es-ES" sz="2800" dirty="0" smtClean="0"/>
              <a:t>(Páginas  6 y 7   )</a:t>
            </a:r>
          </a:p>
          <a:p>
            <a:pPr rtl="0"/>
            <a:r>
              <a:rPr lang="es-ES" sz="2800" dirty="0" smtClean="0"/>
              <a:t>Lección 2 Adición y sustracción</a:t>
            </a:r>
          </a:p>
          <a:p>
            <a:pPr rtl="0"/>
            <a:r>
              <a:rPr lang="es-ES" sz="2800" dirty="0" smtClean="0"/>
              <a:t>( Página 11 y 13)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 lnSpcReduction="10000"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 fotográfico, ante </a:t>
            </a:r>
            <a:r>
              <a:rPr lang="es-ES" dirty="0"/>
              <a:t>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128</TotalTime>
  <Words>65</Words>
  <Application>Microsoft Office PowerPoint</Application>
  <PresentationFormat>Personalizado</PresentationFormat>
  <Paragraphs>18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3  Números enteros.    Matemática . Profesora: Carola Rubilar   </vt:lpstr>
      <vt:lpstr>Objetivo de aprendizaje :  Conocer el Orden y comparación en z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22</cp:revision>
  <dcterms:created xsi:type="dcterms:W3CDTF">2020-03-20T22:29:31Z</dcterms:created>
  <dcterms:modified xsi:type="dcterms:W3CDTF">2020-06-12T16:28:32Z</dcterms:modified>
</cp:coreProperties>
</file>