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6395" autoAdjust="0"/>
  </p:normalViewPr>
  <p:slideViewPr>
    <p:cSldViewPr snapToGrid="0">
      <p:cViewPr varScale="1">
        <p:scale>
          <a:sx n="45" d="100"/>
          <a:sy n="45" d="100"/>
        </p:scale>
        <p:origin x="85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18/06/2020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>
                <a:latin typeface="AR CENA" pitchFamily="2" charset="0"/>
              </a:rPr>
              <a:t>Clase 4 Resolver problemas en Z.</a:t>
            </a:r>
            <a:br>
              <a:rPr lang="es-ES" dirty="0">
                <a:latin typeface="AR CENA" pitchFamily="2" charset="0"/>
              </a:rPr>
            </a:br>
            <a:br>
              <a:rPr lang="es-ES" dirty="0">
                <a:latin typeface="AR CENA" pitchFamily="2" charset="0"/>
              </a:rPr>
            </a:br>
            <a:br>
              <a:rPr lang="es-ES" dirty="0">
                <a:latin typeface="AR CENA" pitchFamily="2" charset="0"/>
              </a:rPr>
            </a:b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Matemática 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Profesora: Carola </a:t>
            </a:r>
            <a:r>
              <a:rPr lang="es-ES" dirty="0" err="1">
                <a:latin typeface="AR CENA" pitchFamily="2" charset="0"/>
              </a:rPr>
              <a:t>Rubilar</a:t>
            </a:r>
            <a:br>
              <a:rPr lang="es-ES" dirty="0">
                <a:latin typeface="AR CENA" pitchFamily="2" charset="0"/>
              </a:rPr>
            </a:br>
            <a:br>
              <a:rPr lang="es-ES" dirty="0">
                <a:latin typeface="AR CENA" pitchFamily="2" charset="0"/>
              </a:rPr>
            </a:br>
            <a:br>
              <a:rPr lang="es-ES" dirty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/>
              <a:t>Comprensión de lectura.</a:t>
            </a:r>
          </a:p>
          <a:p>
            <a:pPr rtl="0"/>
            <a:r>
              <a:rPr lang="es-ES" dirty="0"/>
              <a:t>Lenguaje y comunicación</a:t>
            </a:r>
          </a:p>
          <a:p>
            <a:pPr rtl="0"/>
            <a:r>
              <a:rPr lang="es-ES" dirty="0"/>
              <a:t>Primer año A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/>
              <a:t>Objetivo de aprendizaje :  Analizar Problemas de números enteros.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endParaRPr lang="es-ES" sz="2800" dirty="0"/>
          </a:p>
          <a:p>
            <a:r>
              <a:rPr lang="es-ES" sz="2800" dirty="0"/>
              <a:t>Trabajar cuaderno de actividades </a:t>
            </a:r>
          </a:p>
          <a:p>
            <a:pPr rtl="0"/>
            <a:r>
              <a:rPr lang="es-ES" sz="2800" dirty="0"/>
              <a:t>Lección 2 Adición y sustracción</a:t>
            </a:r>
          </a:p>
          <a:p>
            <a:pPr rtl="0"/>
            <a:r>
              <a:rPr lang="es-ES" sz="2800" dirty="0"/>
              <a:t>Resolver Problemas </a:t>
            </a:r>
          </a:p>
          <a:p>
            <a:pPr rtl="0"/>
            <a:r>
              <a:rPr lang="es-ES" sz="2800" dirty="0"/>
              <a:t>( Página 12 y 14)</a:t>
            </a:r>
          </a:p>
          <a:p>
            <a:pPr rtl="0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1120140"/>
            <a:ext cx="10344150" cy="3200400"/>
          </a:xfrm>
        </p:spPr>
        <p:txBody>
          <a:bodyPr>
            <a:normAutofit/>
          </a:bodyPr>
          <a:lstStyle/>
          <a:p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No debe enviar registro fotográfico, ante cualquier duda escribir  al correo: </a:t>
            </a:r>
            <a:r>
              <a:rPr lang="es-ES" dirty="0">
                <a:hlinkClick r:id="rId3"/>
              </a:rPr>
              <a:t>carolaandrea.r@hotmail.com</a:t>
            </a:r>
            <a:r>
              <a:rPr lang="es-ES" dirty="0"/>
              <a:t> (Colocar nombre del alumno/a).</a:t>
            </a:r>
          </a:p>
          <a:p>
            <a:r>
              <a:rPr lang="es-ES" dirty="0"/>
              <a:t>    Se revisará el cuaderno  de actividades  cuando eventualmente volvamos a clases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>
                <a:latin typeface="Comic Sans MS" panose="030F0702030302020204" pitchFamily="66" charset="0"/>
              </a:rPr>
              <a:t>¡ </a:t>
            </a:r>
            <a:r>
              <a:rPr lang="es-CL" sz="4400" dirty="0">
                <a:latin typeface="Comic Sans MS" panose="030F0702030302020204" pitchFamily="66" charset="0"/>
              </a:rPr>
              <a:t>Muy 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132</TotalTime>
  <Words>117</Words>
  <Application>Microsoft Office PowerPoint</Application>
  <PresentationFormat>Panorámica</PresentationFormat>
  <Paragraphs>17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 CENA</vt:lpstr>
      <vt:lpstr>Arial</vt:lpstr>
      <vt:lpstr>Comic Sans MS</vt:lpstr>
      <vt:lpstr>Franklin Gothic Book</vt:lpstr>
      <vt:lpstr>Franklin Gothic Medium</vt:lpstr>
      <vt:lpstr>Segoe Print</vt:lpstr>
      <vt:lpstr>Wingdings</vt:lpstr>
      <vt:lpstr>Ángulos</vt:lpstr>
      <vt:lpstr>Clase 4 Resolver problemas en Z.    Matemática . Profesora: Carola Rubilar   </vt:lpstr>
      <vt:lpstr>Objetivo de aprendizaje :  Analizar Problemas de números enteros.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Pedro Sepúlveda</cp:lastModifiedBy>
  <cp:revision>24</cp:revision>
  <dcterms:created xsi:type="dcterms:W3CDTF">2020-03-20T22:29:31Z</dcterms:created>
  <dcterms:modified xsi:type="dcterms:W3CDTF">2020-06-18T23:08:52Z</dcterms:modified>
</cp:coreProperties>
</file>