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Sumar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Sumar números hasta el 10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22 al 26 de Junio .</a:t>
            </a:r>
          </a:p>
          <a:p>
            <a:r>
              <a:rPr lang="es-ES" sz="2800" dirty="0" smtClean="0"/>
              <a:t>Trabajar Texto del estudiante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44, 45, 46, 47 , 48 , 49 , 50 , 51 y 52 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130</TotalTime>
  <Words>69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Sumar .    Matemática . Profesora: Carola Rubilar.   </vt:lpstr>
      <vt:lpstr>Objetivo de aprendizaje : Sumar números hasta el 10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20</cp:revision>
  <dcterms:created xsi:type="dcterms:W3CDTF">2020-03-20T22:29:31Z</dcterms:created>
  <dcterms:modified xsi:type="dcterms:W3CDTF">2020-06-18T15:34:39Z</dcterms:modified>
</cp:coreProperties>
</file>