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06/06/2020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Sumar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Sumar números hasta el 10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08 al 12 de Junio .</a:t>
            </a:r>
          </a:p>
          <a:p>
            <a:r>
              <a:rPr lang="es-ES" sz="2800" dirty="0" smtClean="0"/>
              <a:t>Trabajar Texto del estudiante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36, 37, 38, 39 , 40 , 41 , 42 y  43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125</TotalTime>
  <Words>67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Sumar .    Matemática . Profesora: Carola Rubilar.   </vt:lpstr>
      <vt:lpstr>Objetivo de aprendizaje : Sumar números hasta el 10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19</cp:revision>
  <dcterms:created xsi:type="dcterms:W3CDTF">2020-03-20T22:29:31Z</dcterms:created>
  <dcterms:modified xsi:type="dcterms:W3CDTF">2020-06-06T23:31:44Z</dcterms:modified>
</cp:coreProperties>
</file>