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6395" autoAdjust="0"/>
  </p:normalViewPr>
  <p:slideViewPr>
    <p:cSldViewPr snapToGrid="0">
      <p:cViewPr>
        <p:scale>
          <a:sx n="83" d="100"/>
          <a:sy n="83" d="100"/>
        </p:scale>
        <p:origin x="-258" y="-2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12/06/2020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12/06/2020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carolaandrea.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>Clase Sumar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Matemática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Carola </a:t>
            </a:r>
            <a:r>
              <a:rPr lang="es-ES" dirty="0" err="1" smtClean="0">
                <a:latin typeface="AR CENA" pitchFamily="2" charset="0"/>
              </a:rPr>
              <a:t>Rubilar</a:t>
            </a:r>
            <a:r>
              <a:rPr lang="es-ES" dirty="0" smtClean="0">
                <a:latin typeface="AR CENA" pitchFamily="2" charset="0"/>
              </a:rPr>
              <a:t>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 smtClean="0"/>
              <a:t>Comprensión de lectura.</a:t>
            </a:r>
          </a:p>
          <a:p>
            <a:pPr rtl="0"/>
            <a:r>
              <a:rPr lang="es-ES" dirty="0" smtClean="0"/>
              <a:t>Lenguaje y comunicación</a:t>
            </a:r>
          </a:p>
          <a:p>
            <a:pPr rtl="0"/>
            <a:r>
              <a:rPr lang="es-ES" dirty="0" smtClean="0"/>
              <a:t>Primer año 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dirty="0" smtClean="0"/>
              <a:t>Objetivo de aprendizaje : Sumar números hasta el 10  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r>
              <a:rPr lang="es-ES" sz="2800" dirty="0" smtClean="0"/>
              <a:t>Semana del 15 al 19 de Junio .</a:t>
            </a:r>
          </a:p>
          <a:p>
            <a:r>
              <a:rPr lang="es-ES" sz="2800" dirty="0" smtClean="0"/>
              <a:t>Cuaderno de actividades  .</a:t>
            </a:r>
            <a:endParaRPr lang="es-ES" sz="2800" dirty="0"/>
          </a:p>
          <a:p>
            <a:pPr rtl="0"/>
            <a:endParaRPr lang="es-ES" sz="2800" dirty="0" smtClean="0"/>
          </a:p>
          <a:p>
            <a:pPr rtl="0"/>
            <a:r>
              <a:rPr lang="es-ES" sz="2800" dirty="0" smtClean="0"/>
              <a:t>(Lección 18, 19 , 20 , 21  )</a:t>
            </a:r>
            <a:endParaRPr lang="es-ES" sz="2800" dirty="0"/>
          </a:p>
          <a:p>
            <a:pPr rtl="0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2068830"/>
            <a:ext cx="10344150" cy="2740914"/>
          </a:xfrm>
        </p:spPr>
        <p:txBody>
          <a:bodyPr>
            <a:normAutofit/>
          </a:bodyPr>
          <a:lstStyle/>
          <a:p>
            <a:r>
              <a:rPr lang="es-ES" dirty="0"/>
              <a:t>Criterios de evaluación .</a:t>
            </a:r>
            <a:br>
              <a:rPr lang="es-ES" dirty="0"/>
            </a:br>
            <a:r>
              <a:rPr lang="es-ES" dirty="0"/>
              <a:t>No debe </a:t>
            </a:r>
            <a:r>
              <a:rPr lang="es-ES" dirty="0" smtClean="0"/>
              <a:t>enviar </a:t>
            </a:r>
            <a:r>
              <a:rPr lang="es-ES" dirty="0"/>
              <a:t>el registro ,ante cualquier duda escribir  al </a:t>
            </a:r>
            <a:r>
              <a:rPr lang="es-ES" dirty="0" smtClean="0"/>
              <a:t>correo</a:t>
            </a:r>
            <a:r>
              <a:rPr lang="es-ES" dirty="0"/>
              <a:t>: </a:t>
            </a:r>
            <a:r>
              <a:rPr lang="es-ES" dirty="0" smtClean="0">
                <a:hlinkClick r:id="rId3"/>
              </a:rPr>
              <a:t>carolaandrea.r@hotmail.com</a:t>
            </a:r>
            <a:r>
              <a:rPr lang="es-ES" dirty="0" smtClean="0"/>
              <a:t> </a:t>
            </a:r>
            <a:r>
              <a:rPr lang="es-ES" dirty="0"/>
              <a:t>(Colocar nombre del </a:t>
            </a:r>
            <a:r>
              <a:rPr lang="es-ES" dirty="0" smtClean="0"/>
              <a:t>alumno/a).</a:t>
            </a:r>
          </a:p>
          <a:p>
            <a:r>
              <a:rPr lang="es-ES" dirty="0" smtClean="0"/>
              <a:t>    Se revisará el texto del estudiante cuando eventualmente volvamos a clases en el aula.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" y="14516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129</TotalTime>
  <Words>58</Words>
  <Application>Microsoft Office PowerPoint</Application>
  <PresentationFormat>Personalizado</PresentationFormat>
  <Paragraphs>16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 Sumar .    Matemática . Profesora: Carola Rubilar.   </vt:lpstr>
      <vt:lpstr>Objetivo de aprendizaje : Sumar números hasta el 10  .</vt:lpstr>
      <vt:lpstr>Presentación de PowerPoint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20</cp:revision>
  <dcterms:created xsi:type="dcterms:W3CDTF">2020-03-20T22:29:31Z</dcterms:created>
  <dcterms:modified xsi:type="dcterms:W3CDTF">2020-06-12T17:50:01Z</dcterms:modified>
</cp:coreProperties>
</file>