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12/06/2020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01532" y="2409422"/>
            <a:ext cx="6168981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 la hora y el tiempo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Matemática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segundo básico.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leer horas y medias horas en relojes digitales.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 smtClean="0"/>
              <a:t>Semana del 15 al 19 de Junio .</a:t>
            </a:r>
          </a:p>
          <a:p>
            <a:r>
              <a:rPr lang="es-ES" sz="2800" dirty="0" smtClean="0"/>
              <a:t>Trabajar el cuaderno de actividades.</a:t>
            </a:r>
            <a:endParaRPr lang="es-ES" sz="2800" dirty="0"/>
          </a:p>
          <a:p>
            <a:pPr rtl="0"/>
            <a:endParaRPr lang="es-ES" sz="2800" dirty="0" smtClean="0"/>
          </a:p>
          <a:p>
            <a:pPr rtl="0"/>
            <a:r>
              <a:rPr lang="es-ES" sz="2800" dirty="0" smtClean="0"/>
              <a:t>(Páginas  18 y 19)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>
            <a:normAutofit/>
          </a:bodyPr>
          <a:lstStyle/>
          <a:p>
            <a:r>
              <a:rPr lang="es-ES" dirty="0"/>
              <a:t>Criterios de </a:t>
            </a:r>
            <a:r>
              <a:rPr lang="es-ES" dirty="0" smtClean="0"/>
              <a:t>evaluación: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No debe </a:t>
            </a:r>
            <a:r>
              <a:rPr lang="es-ES" dirty="0" smtClean="0"/>
              <a:t>enviar registro, ante </a:t>
            </a:r>
            <a:r>
              <a:rPr lang="es-ES" dirty="0"/>
              <a:t>cualquier duda escribir </a:t>
            </a:r>
            <a:r>
              <a:rPr lang="es-ES" dirty="0" smtClean="0"/>
              <a:t>al correo</a:t>
            </a:r>
            <a:r>
              <a:rPr lang="es-ES" dirty="0"/>
              <a:t>: </a:t>
            </a:r>
            <a:r>
              <a:rPr lang="es-ES" dirty="0" smtClean="0"/>
              <a:t>palacioiris68@gmail.com </a:t>
            </a:r>
            <a:r>
              <a:rPr lang="es-ES" dirty="0"/>
              <a:t>(Colocar nombre del </a:t>
            </a:r>
            <a:r>
              <a:rPr lang="es-ES" dirty="0" smtClean="0"/>
              <a:t>alumno/a).</a:t>
            </a:r>
          </a:p>
          <a:p>
            <a:r>
              <a:rPr lang="es-ES" dirty="0" smtClean="0"/>
              <a:t>    Se revisará el cuaderno de actividades, cuando eventualmente volvamos a clases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4516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152</TotalTime>
  <Words>53</Words>
  <Application>Microsoft Office PowerPoint</Application>
  <PresentationFormat>Personalizado</PresentationFormat>
  <Paragraphs>13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la hora y el tiempo .    Matemática . Profesora: Iris Palacio G. segundo básico.   </vt:lpstr>
      <vt:lpstr>Objetivo de aprendizaje : leer horas y medias horas en relojes digitales.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30</cp:revision>
  <dcterms:created xsi:type="dcterms:W3CDTF">2020-03-20T22:29:31Z</dcterms:created>
  <dcterms:modified xsi:type="dcterms:W3CDTF">2020-06-12T16:26:20Z</dcterms:modified>
</cp:coreProperties>
</file>