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06/06/2020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cálculo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calcular números hasta 100.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08 al 12 de Junio .</a:t>
            </a:r>
          </a:p>
          <a:p>
            <a:r>
              <a:rPr lang="es-ES" sz="2800" dirty="0" smtClean="0"/>
              <a:t>Trabajar el cuaderno de actividades.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13, 14, 15, 16 y17)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138</TotalTime>
  <Words>60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cálculo .    Matemática . Profesora: Iris Palacio G. segundo básico.   </vt:lpstr>
      <vt:lpstr>Objetivo de aprendizaje : calcular números hasta 100.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22</cp:revision>
  <dcterms:created xsi:type="dcterms:W3CDTF">2020-03-20T22:29:31Z</dcterms:created>
  <dcterms:modified xsi:type="dcterms:W3CDTF">2020-06-06T23:07:21Z</dcterms:modified>
</cp:coreProperties>
</file>