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664972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Clase: Comprensión de textos.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Quinto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 15 de junio.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comprender un relato oral, usando diversas estrategias.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554480"/>
            <a:ext cx="10027920" cy="3854647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Recordar y revisar brevemente la clase anterior.</a:t>
            </a:r>
          </a:p>
          <a:p>
            <a:pPr rtl="0"/>
            <a:r>
              <a:rPr lang="es-ES" sz="2800" dirty="0" smtClean="0"/>
              <a:t>Antes: Anticipar la lectura, haciendo una predicción, escribirla en el cuaderno y leerla.</a:t>
            </a:r>
          </a:p>
          <a:p>
            <a:pPr rtl="0"/>
            <a:r>
              <a:rPr lang="es-ES" sz="2800" dirty="0" smtClean="0"/>
              <a:t>Durante: Escuchar comprensivamente el cuento "subirse por el chorro“ de </a:t>
            </a:r>
            <a:r>
              <a:rPr lang="es-ES" sz="2800" dirty="0" err="1" smtClean="0"/>
              <a:t>Nelda</a:t>
            </a:r>
            <a:r>
              <a:rPr lang="es-ES" sz="2800" dirty="0" smtClean="0"/>
              <a:t> Vera.</a:t>
            </a:r>
          </a:p>
          <a:p>
            <a:pPr rtl="0"/>
            <a:r>
              <a:rPr lang="es-ES" sz="2800" dirty="0" smtClean="0"/>
              <a:t>Comentar. Responden preguntas página 37.</a:t>
            </a:r>
          </a:p>
          <a:p>
            <a:pPr rtl="0"/>
            <a:r>
              <a:rPr lang="es-ES" sz="2800" dirty="0" smtClean="0"/>
              <a:t>Después: Revisar si se cumplieron las predicciones.</a:t>
            </a:r>
          </a:p>
          <a:p>
            <a:pPr rtl="0"/>
            <a:endParaRPr lang="es-ES" sz="2800" dirty="0" smtClean="0"/>
          </a:p>
          <a:p>
            <a:pPr rtl="0"/>
            <a:endParaRPr lang="es-E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287887"/>
            <a:ext cx="10344150" cy="3521857"/>
          </a:xfrm>
        </p:spPr>
        <p:txBody>
          <a:bodyPr>
            <a:normAutofit/>
          </a:bodyPr>
          <a:lstStyle/>
          <a:p>
            <a:r>
              <a:rPr lang="es-CL" u="sng" dirty="0" smtClean="0"/>
              <a:t>Elementos de un cuento:</a:t>
            </a:r>
          </a:p>
          <a:p>
            <a:r>
              <a:rPr lang="es-CL" dirty="0" smtClean="0"/>
              <a:t>Personajes: Ser ficticio, persona o animal, inventado por un autor</a:t>
            </a:r>
          </a:p>
          <a:p>
            <a:r>
              <a:rPr lang="es-CL" dirty="0" smtClean="0"/>
              <a:t>Lugar o ambiente: Es el escenario o espacio en el que se mueven los personajes y donde ocurre la historia. </a:t>
            </a:r>
          </a:p>
          <a:p>
            <a:r>
              <a:rPr lang="es-CL" dirty="0" smtClean="0"/>
              <a:t>Acciones:  Es una sucesión de hechos que ocurren en una historia.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230</TotalTime>
  <Words>132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Clase: Comprensión de textos.    Lenguaje . Profesora: Iris Palacio G. curso: Quinto básico. Clase 15 de junio.  </vt:lpstr>
      <vt:lpstr>Objetivo de aprendizaje : comprender un relato oral, usando diversas estrategias.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50</cp:revision>
  <dcterms:created xsi:type="dcterms:W3CDTF">2020-03-20T22:29:31Z</dcterms:created>
  <dcterms:modified xsi:type="dcterms:W3CDTF">2020-06-12T16:27:10Z</dcterms:modified>
</cp:coreProperties>
</file>