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6" r:id="rId4"/>
    <p:sldId id="259" r:id="rId5"/>
    <p:sldId id="260" r:id="rId6"/>
    <p:sldId id="261" r:id="rId7"/>
    <p:sldId id="265" r:id="rId8"/>
    <p:sldId id="263" r:id="rId9"/>
    <p:sldId id="264" r:id="rId1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32" autoAdjust="0"/>
    <p:restoredTop sz="94660"/>
  </p:normalViewPr>
  <p:slideViewPr>
    <p:cSldViewPr>
      <p:cViewPr>
        <p:scale>
          <a:sx n="76" d="100"/>
          <a:sy n="76" d="100"/>
        </p:scale>
        <p:origin x="-136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181401-9BD5-4E01-A8B1-AAE2518FEE7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89BCC5-ADDE-425C-B73E-F3F06781BB9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CD899-7A18-4FBB-9713-C5A1A61A755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BF1B0D-5C40-4E26-80DF-B2B556EE499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C7243-958C-45D5-B665-4E63860EDB3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7A806E-E393-43A6-B7FB-08822318E10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2CC7DD-F049-4B00-8C88-4126937C566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9B49DF-4988-4F1F-9740-1D93CC64A02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701B8-8115-4A01-AA12-EE094A5DC5D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E2C2A-5C44-49CF-AD3B-D780D3DB634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8491E0-E7D0-46E1-9E4E-7DECEA76CE8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F3C5B7C-892C-48A6-BC8E-FB268DD2D691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47664" y="1052513"/>
            <a:ext cx="6980386" cy="1470025"/>
          </a:xfrm>
        </p:spPr>
        <p:txBody>
          <a:bodyPr/>
          <a:lstStyle/>
          <a:p>
            <a:r>
              <a:rPr lang="es-UY" sz="3200" b="1" dirty="0" smtClean="0"/>
              <a:t>Condición física y el ejercicio</a:t>
            </a:r>
            <a:endParaRPr lang="es-ES" sz="3200" b="1" dirty="0"/>
          </a:p>
        </p:txBody>
      </p:sp>
      <p:pic>
        <p:nvPicPr>
          <p:cNvPr id="3" name="2 Imagen" descr="índi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76672"/>
            <a:ext cx="1440160" cy="1440160"/>
          </a:xfrm>
          <a:prstGeom prst="rect">
            <a:avLst/>
          </a:prstGeom>
        </p:spPr>
      </p:pic>
      <p:sp>
        <p:nvSpPr>
          <p:cNvPr id="4" name="Rectangle 58"/>
          <p:cNvSpPr>
            <a:spLocks noGrp="1" noChangeArrowheads="1"/>
          </p:cNvSpPr>
          <p:nvPr>
            <p:ph type="subTitle" idx="1"/>
          </p:nvPr>
        </p:nvSpPr>
        <p:spPr>
          <a:xfrm>
            <a:off x="395536" y="3284984"/>
            <a:ext cx="8352928" cy="816744"/>
          </a:xfrm>
        </p:spPr>
        <p:txBody>
          <a:bodyPr/>
          <a:lstStyle/>
          <a:p>
            <a:pPr algn="l" eaLnBrk="1" hangingPunct="1"/>
            <a:r>
              <a:rPr lang="es-CL" altLang="es-CL" sz="2000" b="1" dirty="0" smtClean="0"/>
              <a:t>Asignatura: </a:t>
            </a:r>
            <a:r>
              <a:rPr lang="es-CL" altLang="es-CL" sz="2000" dirty="0" smtClean="0"/>
              <a:t>Educación Física y Salud.           </a:t>
            </a:r>
            <a:r>
              <a:rPr lang="es-CL" altLang="es-CL" sz="2000" b="1" dirty="0" smtClean="0"/>
              <a:t>Profesora: </a:t>
            </a:r>
            <a:r>
              <a:rPr lang="es-CL" altLang="es-CL" sz="2000" dirty="0" smtClean="0"/>
              <a:t>Ámbar </a:t>
            </a:r>
            <a:r>
              <a:rPr lang="es-CL" altLang="es-CL" sz="2000" dirty="0" err="1" smtClean="0"/>
              <a:t>Fredes</a:t>
            </a:r>
            <a:endParaRPr lang="es-ES" sz="2000" dirty="0" smtClean="0"/>
          </a:p>
        </p:txBody>
      </p:sp>
      <p:sp>
        <p:nvSpPr>
          <p:cNvPr id="5" name="6 CuadroTexto"/>
          <p:cNvSpPr txBox="1">
            <a:spLocks noChangeArrowheads="1"/>
          </p:cNvSpPr>
          <p:nvPr/>
        </p:nvSpPr>
        <p:spPr bwMode="auto">
          <a:xfrm>
            <a:off x="3995936" y="2132856"/>
            <a:ext cx="14414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L" sz="2400" b="1" dirty="0" smtClean="0"/>
              <a:t>3° </a:t>
            </a:r>
            <a:r>
              <a:rPr lang="es-CL" sz="2400" b="1" dirty="0"/>
              <a:t>Básico</a:t>
            </a:r>
            <a:endParaRPr lang="es-E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6923112" cy="5001419"/>
          </a:xfrm>
        </p:spPr>
        <p:txBody>
          <a:bodyPr/>
          <a:lstStyle/>
          <a:p>
            <a:pPr algn="just">
              <a:buNone/>
            </a:pPr>
            <a:r>
              <a:rPr lang="es-CL" sz="2400" b="1" u="sng" dirty="0" smtClean="0">
                <a:latin typeface="+mj-lt"/>
                <a:cs typeface="Arial" pitchFamily="34" charset="0"/>
              </a:rPr>
              <a:t>Objetivos:</a:t>
            </a:r>
          </a:p>
          <a:p>
            <a:pPr algn="just"/>
            <a:r>
              <a:rPr lang="es-CL" sz="2400" b="1" dirty="0" smtClean="0">
                <a:latin typeface="+mj-lt"/>
                <a:cs typeface="Arial" pitchFamily="34" charset="0"/>
              </a:rPr>
              <a:t>Teórico: </a:t>
            </a:r>
            <a:r>
              <a:rPr lang="es-CL" sz="2400" dirty="0" smtClean="0">
                <a:latin typeface="+mj-lt"/>
                <a:cs typeface="Arial" pitchFamily="34" charset="0"/>
              </a:rPr>
              <a:t>Conocer los beneficios del ejercicio.</a:t>
            </a:r>
          </a:p>
          <a:p>
            <a:pPr algn="just"/>
            <a:r>
              <a:rPr lang="es-CL" sz="2400" b="1" dirty="0" smtClean="0">
                <a:latin typeface="+mj-lt"/>
                <a:cs typeface="Arial" pitchFamily="34" charset="0"/>
              </a:rPr>
              <a:t>Práctico: </a:t>
            </a:r>
            <a:r>
              <a:rPr lang="es-CL" sz="2400" dirty="0" smtClean="0"/>
              <a:t>Ejecutar actividades físicas de intensidad moderada a vigorosa que desarrollen la condición física </a:t>
            </a:r>
            <a:endParaRPr lang="es-CL" sz="2400" dirty="0" smtClean="0">
              <a:latin typeface="+mj-lt"/>
              <a:cs typeface="Arial" pitchFamily="34" charset="0"/>
            </a:endParaRPr>
          </a:p>
          <a:p>
            <a:pPr marL="514350" indent="-514350" algn="just">
              <a:buNone/>
            </a:pPr>
            <a:r>
              <a:rPr lang="es-CL" sz="2400" b="1" u="sng" dirty="0" smtClean="0">
                <a:latin typeface="+mj-lt"/>
                <a:cs typeface="Arial" pitchFamily="34" charset="0"/>
              </a:rPr>
              <a:t>Contenido:</a:t>
            </a:r>
          </a:p>
          <a:p>
            <a:pPr marL="514350" indent="-514350" algn="just"/>
            <a:r>
              <a:rPr lang="es-CL" sz="2400" b="1" dirty="0" smtClean="0">
                <a:latin typeface="+mj-lt"/>
                <a:cs typeface="Arial" pitchFamily="34" charset="0"/>
              </a:rPr>
              <a:t>Teórico:  </a:t>
            </a:r>
            <a:r>
              <a:rPr lang="es-CL" sz="2400" dirty="0" smtClean="0">
                <a:latin typeface="+mj-lt"/>
                <a:cs typeface="Arial" pitchFamily="34" charset="0"/>
              </a:rPr>
              <a:t>Ejercicio y condición Física.</a:t>
            </a:r>
          </a:p>
          <a:p>
            <a:pPr marL="514350" indent="-514350" algn="just"/>
            <a:r>
              <a:rPr lang="es-CL" sz="2400" b="1" dirty="0" smtClean="0">
                <a:latin typeface="+mj-lt"/>
                <a:cs typeface="Arial" pitchFamily="34" charset="0"/>
              </a:rPr>
              <a:t>Práctico: </a:t>
            </a:r>
            <a:r>
              <a:rPr lang="es-CL" sz="2400" dirty="0" smtClean="0">
                <a:latin typeface="+mj-lt"/>
              </a:rPr>
              <a:t>Aptitud y condición física: Resistencia, velocidad, fuerza y flexibilidad.</a:t>
            </a:r>
            <a:endParaRPr lang="es-ES" sz="2400" dirty="0" smtClean="0">
              <a:latin typeface="+mj-lt"/>
            </a:endParaRPr>
          </a:p>
          <a:p>
            <a:pPr marL="514350" indent="-514350" algn="just">
              <a:buFont typeface="Wingdings" pitchFamily="2" charset="2"/>
              <a:buChar char="Ø"/>
            </a:pPr>
            <a:endParaRPr lang="es-CL" dirty="0" smtClean="0"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/>
              <a:t>La buena condición Física.</a:t>
            </a:r>
            <a:endParaRPr lang="es-ES" b="1" dirty="0"/>
          </a:p>
        </p:txBody>
      </p:sp>
      <p:sp>
        <p:nvSpPr>
          <p:cNvPr id="4" name="3 Rectángulo redondeado"/>
          <p:cNvSpPr/>
          <p:nvPr/>
        </p:nvSpPr>
        <p:spPr>
          <a:xfrm>
            <a:off x="611560" y="1916832"/>
            <a:ext cx="3168352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1. La actividad que hace que tu cuerpo trabaje con intensidad se llama </a:t>
            </a:r>
            <a:r>
              <a:rPr lang="es-CL" b="1" u="sng" dirty="0" smtClean="0">
                <a:solidFill>
                  <a:schemeClr val="tx1"/>
                </a:solidFill>
              </a:rPr>
              <a:t>ejercicio.</a:t>
            </a:r>
            <a:endParaRPr lang="es-ES" b="1" u="sng" dirty="0">
              <a:solidFill>
                <a:schemeClr val="tx1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4499992" y="1916832"/>
            <a:ext cx="3168352" cy="1800200"/>
          </a:xfrm>
          <a:prstGeom prst="roundRect">
            <a:avLst/>
          </a:prstGeom>
          <a:solidFill>
            <a:srgbClr val="00FF99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2. El ejercicio te lleva a estar en buena </a:t>
            </a:r>
            <a:r>
              <a:rPr lang="es-CL" b="1" u="sng" dirty="0" smtClean="0">
                <a:solidFill>
                  <a:schemeClr val="tx1"/>
                </a:solidFill>
              </a:rPr>
              <a:t>condición Física.</a:t>
            </a:r>
            <a:endParaRPr lang="es-ES" b="1" u="sng" dirty="0">
              <a:solidFill>
                <a:schemeClr val="tx1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2627784" y="4221088"/>
            <a:ext cx="3168352" cy="1800200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3. Cuando estás en buena condición física, tu cuerpo puede trabajar o jugar por mucho tiempo sin cansarse.</a:t>
            </a:r>
            <a:endParaRPr lang="es-ES" b="1" u="sng" dirty="0">
              <a:solidFill>
                <a:schemeClr val="tx1"/>
              </a:solidFill>
            </a:endParaRPr>
          </a:p>
        </p:txBody>
      </p:sp>
      <p:pic>
        <p:nvPicPr>
          <p:cNvPr id="9" name="8 Imagen" descr="brazo musculos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18783">
            <a:off x="679561" y="4361097"/>
            <a:ext cx="1735460" cy="1735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sz="3600" b="1" dirty="0" smtClean="0"/>
              <a:t>Beneficios del ejercicio en el organismo</a:t>
            </a:r>
            <a:endParaRPr lang="es-ES" sz="3600" b="1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628800"/>
            <a:ext cx="8229600" cy="4525963"/>
          </a:xfrm>
        </p:spPr>
        <p:txBody>
          <a:bodyPr/>
          <a:lstStyle/>
          <a:p>
            <a:pPr algn="just"/>
            <a:r>
              <a:rPr lang="es-CL" sz="2800" dirty="0" smtClean="0"/>
              <a:t>El ejercicio mantiene sano tu cuerpo. </a:t>
            </a:r>
          </a:p>
          <a:p>
            <a:pPr algn="just"/>
            <a:r>
              <a:rPr lang="es-CL" sz="2800" dirty="0" smtClean="0"/>
              <a:t>Fortalece tu corazón y otros músculos.</a:t>
            </a:r>
          </a:p>
          <a:p>
            <a:pPr algn="just"/>
            <a:r>
              <a:rPr lang="es-CL" sz="2800" dirty="0" smtClean="0"/>
              <a:t>Ayuda a trabajar mejor a los pulmones.</a:t>
            </a:r>
          </a:p>
          <a:p>
            <a:pPr algn="just"/>
            <a:r>
              <a:rPr lang="es-CL" sz="2800" dirty="0" smtClean="0"/>
              <a:t>Permite que el cerebro reciba más oxígeno. De ese modo puedes pensar y aprender cosas nuevas.</a:t>
            </a:r>
          </a:p>
        </p:txBody>
      </p:sp>
      <p:pic>
        <p:nvPicPr>
          <p:cNvPr id="4" name="3 Imagen" descr="corazon sa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725144"/>
            <a:ext cx="2372581" cy="1678062"/>
          </a:xfrm>
          <a:prstGeom prst="rect">
            <a:avLst/>
          </a:prstGeom>
        </p:spPr>
      </p:pic>
      <p:pic>
        <p:nvPicPr>
          <p:cNvPr id="5" name="4 Imagen" descr="cerebr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4725144"/>
            <a:ext cx="1666875" cy="1666875"/>
          </a:xfrm>
          <a:prstGeom prst="rect">
            <a:avLst/>
          </a:prstGeom>
        </p:spPr>
      </p:pic>
      <p:pic>
        <p:nvPicPr>
          <p:cNvPr id="7" name="6 Imagen" descr="pulmones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4437112"/>
            <a:ext cx="1988840" cy="1988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sz="3000" dirty="0" smtClean="0"/>
              <a:t>El ejercicio hace que te sientas y luzcas bien.</a:t>
            </a:r>
          </a:p>
          <a:p>
            <a:r>
              <a:rPr lang="es-CL" sz="3000" dirty="0" smtClean="0"/>
              <a:t>Te ayuda sentirte mejor cuando estas disgustado.</a:t>
            </a:r>
          </a:p>
          <a:p>
            <a:r>
              <a:rPr lang="es-CL" sz="3000" dirty="0" smtClean="0"/>
              <a:t>El ejercicio te ayuda a estar sano y feliz.</a:t>
            </a:r>
          </a:p>
          <a:p>
            <a:pPr>
              <a:buNone/>
            </a:pPr>
            <a:endParaRPr lang="es-ES" sz="30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/>
              <a:t>Beneficios del ejercicio.</a:t>
            </a:r>
            <a:endParaRPr lang="es-ES" b="1" dirty="0"/>
          </a:p>
        </p:txBody>
      </p:sp>
      <p:pic>
        <p:nvPicPr>
          <p:cNvPr id="5" name="4 Imagen" descr="niños ejercici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3789040"/>
            <a:ext cx="5544616" cy="2594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7380312" cy="1143000"/>
          </a:xfrm>
        </p:spPr>
        <p:txBody>
          <a:bodyPr/>
          <a:lstStyle/>
          <a:p>
            <a:r>
              <a:rPr lang="es-CL" sz="4000" b="1" dirty="0" smtClean="0"/>
              <a:t>El ejercicio y la seguridad.</a:t>
            </a:r>
            <a:endParaRPr lang="es-ES" sz="4000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CL" sz="2800" dirty="0" smtClean="0"/>
              <a:t>La seguridad es importante al hacer ejercicio. La </a:t>
            </a:r>
            <a:r>
              <a:rPr lang="es-CL" sz="2800" b="1" dirty="0" smtClean="0"/>
              <a:t>seguridad </a:t>
            </a:r>
            <a:r>
              <a:rPr lang="es-CL" sz="2800" dirty="0" smtClean="0"/>
              <a:t> es estar a salvo de peligro o de cosas que puedan lastimar.</a:t>
            </a:r>
          </a:p>
          <a:p>
            <a:pPr algn="just"/>
            <a:r>
              <a:rPr lang="es-CL" sz="2800" dirty="0" smtClean="0"/>
              <a:t>Sigue los siguientes 4 pasos…</a:t>
            </a:r>
          </a:p>
          <a:p>
            <a:pPr algn="just">
              <a:buNone/>
            </a:pPr>
            <a:endParaRPr lang="es-ES" sz="2800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827584" y="3717032"/>
          <a:ext cx="609600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s-CL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s-CL" b="1" dirty="0" smtClean="0">
                          <a:solidFill>
                            <a:schemeClr val="tx1"/>
                          </a:solidFill>
                        </a:rPr>
                        <a:t>1. Calienta el cuerpo antes de hacer ejercicio.</a:t>
                      </a:r>
                    </a:p>
                    <a:p>
                      <a:pPr algn="ctr"/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s-CL" b="1" dirty="0" smtClean="0">
                          <a:solidFill>
                            <a:schemeClr val="tx1"/>
                          </a:solidFill>
                        </a:rPr>
                        <a:t>2. Estira</a:t>
                      </a:r>
                      <a:r>
                        <a:rPr lang="es-CL" b="1" baseline="0" dirty="0" smtClean="0">
                          <a:solidFill>
                            <a:schemeClr val="tx1"/>
                          </a:solidFill>
                        </a:rPr>
                        <a:t> los músculos.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s-CL" b="1" dirty="0" smtClean="0">
                          <a:solidFill>
                            <a:schemeClr val="tx1"/>
                          </a:solidFill>
                        </a:rPr>
                        <a:t>3.Comienza despacio. Mas tarde puedes ir más</a:t>
                      </a:r>
                      <a:r>
                        <a:rPr lang="es-CL" b="1" baseline="0" dirty="0" smtClean="0">
                          <a:solidFill>
                            <a:schemeClr val="tx1"/>
                          </a:solidFill>
                        </a:rPr>
                        <a:t> rápido.</a:t>
                      </a:r>
                      <a:endParaRPr lang="es-CL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s-CL" b="1" dirty="0" smtClean="0">
                          <a:solidFill>
                            <a:schemeClr val="tx1"/>
                          </a:solidFill>
                        </a:rPr>
                        <a:t>4.</a:t>
                      </a:r>
                      <a:r>
                        <a:rPr lang="es-CL" b="1" baseline="0" dirty="0" smtClean="0">
                          <a:solidFill>
                            <a:schemeClr val="tx1"/>
                          </a:solidFill>
                        </a:rPr>
                        <a:t> Al terminar el ejercicio, vuelve a estirar los músculos.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4 Imagen" descr="felizzz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330889"/>
            <a:ext cx="1136328" cy="1164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/>
              <a:t>Responde en tu cuaderno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7139136" cy="4525963"/>
          </a:xfrm>
        </p:spPr>
        <p:txBody>
          <a:bodyPr/>
          <a:lstStyle/>
          <a:p>
            <a:pPr algn="just">
              <a:buNone/>
            </a:pPr>
            <a:r>
              <a:rPr lang="es-CL" dirty="0" smtClean="0"/>
              <a:t>1.¿Qué significa estar en buena condición física?.</a:t>
            </a:r>
          </a:p>
          <a:p>
            <a:pPr algn="just">
              <a:buNone/>
            </a:pPr>
            <a:r>
              <a:rPr lang="es-CL" dirty="0" smtClean="0"/>
              <a:t>2.¿Por qué el ejercicio es bueno para el cuerpo?.</a:t>
            </a:r>
          </a:p>
          <a:p>
            <a:pPr algn="just">
              <a:buNone/>
            </a:pPr>
            <a:r>
              <a:rPr lang="es-CL" dirty="0" smtClean="0"/>
              <a:t>3.¿Por qué es importante la seguridad en el ejercicio?</a:t>
            </a:r>
          </a:p>
          <a:p>
            <a:endParaRPr lang="es-ES" dirty="0"/>
          </a:p>
        </p:txBody>
      </p:sp>
      <p:pic>
        <p:nvPicPr>
          <p:cNvPr id="4" name="3 Imagen" descr="wha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4941168"/>
            <a:ext cx="1728192" cy="1618216"/>
          </a:xfrm>
          <a:prstGeom prst="rect">
            <a:avLst/>
          </a:prstGeom>
        </p:spPr>
      </p:pic>
      <p:pic>
        <p:nvPicPr>
          <p:cNvPr id="5" name="4 Imagen" descr="pregunt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4869160"/>
            <a:ext cx="1981572" cy="1811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smtClean="0"/>
              <a:t>Entrenamiento</a:t>
            </a:r>
            <a:endParaRPr lang="es-ES" smtClean="0"/>
          </a:p>
        </p:txBody>
      </p:sp>
      <p:sp>
        <p:nvSpPr>
          <p:cNvPr id="12291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7283152" cy="5112568"/>
          </a:xfrm>
        </p:spPr>
        <p:txBody>
          <a:bodyPr/>
          <a:lstStyle/>
          <a:p>
            <a:r>
              <a:rPr lang="es-CL" sz="1800" dirty="0" smtClean="0"/>
              <a:t>A continuación les dejo un link de </a:t>
            </a:r>
            <a:r>
              <a:rPr lang="es-CL" sz="1800" dirty="0" err="1" smtClean="0"/>
              <a:t>youtube</a:t>
            </a:r>
            <a:r>
              <a:rPr lang="es-CL" sz="1800" dirty="0" smtClean="0"/>
              <a:t> con un video de entrenamiento.</a:t>
            </a:r>
          </a:p>
          <a:p>
            <a:r>
              <a:rPr lang="es-CL" sz="1800" dirty="0" smtClean="0"/>
              <a:t>Recuerda…</a:t>
            </a:r>
          </a:p>
          <a:p>
            <a:pPr>
              <a:buFontTx/>
              <a:buAutoNum type="arabicPeriod"/>
            </a:pPr>
            <a:r>
              <a:rPr lang="es-CL" sz="1600" dirty="0" smtClean="0"/>
              <a:t>Utilizar ropa cómoda.</a:t>
            </a:r>
          </a:p>
          <a:p>
            <a:pPr>
              <a:buFontTx/>
              <a:buAutoNum type="arabicPeriod"/>
            </a:pPr>
            <a:r>
              <a:rPr lang="es-CL" sz="1600" dirty="0" smtClean="0"/>
              <a:t>Un espacio libre de objetos que puedan interrumpir tu entrenamiento.</a:t>
            </a:r>
          </a:p>
          <a:p>
            <a:pPr>
              <a:buFontTx/>
              <a:buAutoNum type="arabicPeriod"/>
            </a:pPr>
            <a:r>
              <a:rPr lang="es-CL" sz="1600" dirty="0" smtClean="0"/>
              <a:t>Una botella con agua para mantenerte hidratado.</a:t>
            </a:r>
          </a:p>
          <a:p>
            <a:pPr>
              <a:buFontTx/>
              <a:buAutoNum type="arabicPeriod"/>
            </a:pPr>
            <a:r>
              <a:rPr lang="es-CL" sz="1600" dirty="0" smtClean="0"/>
              <a:t>Si en algún momento del entrenamiento te sientes muy cansado, puedes detener el video, recuperar energías y luego continuar.</a:t>
            </a:r>
          </a:p>
          <a:p>
            <a:pPr>
              <a:buFontTx/>
              <a:buAutoNum type="arabicPeriod"/>
            </a:pPr>
            <a:r>
              <a:rPr lang="es-CL" sz="1600" dirty="0" smtClean="0"/>
              <a:t>Realizar higiene personal al terminar el entrenamiento.</a:t>
            </a:r>
          </a:p>
          <a:p>
            <a:pPr>
              <a:buFontTx/>
              <a:buAutoNum type="arabicPeriod"/>
            </a:pPr>
            <a:r>
              <a:rPr lang="es-CL" sz="1600" dirty="0" smtClean="0"/>
              <a:t>Repetir el entrenamiento 2 veces a la semana.</a:t>
            </a:r>
          </a:p>
          <a:p>
            <a:pPr>
              <a:buFontTx/>
              <a:buAutoNum type="arabicPeriod"/>
            </a:pPr>
            <a:r>
              <a:rPr lang="es-CL" sz="1600" dirty="0" smtClean="0"/>
              <a:t>¡Tú puedes!</a:t>
            </a:r>
          </a:p>
          <a:p>
            <a:pPr>
              <a:buNone/>
            </a:pPr>
            <a:endParaRPr lang="es-CL" dirty="0" smtClean="0"/>
          </a:p>
          <a:p>
            <a:pPr>
              <a:buNone/>
            </a:pPr>
            <a:r>
              <a:rPr lang="es-CL" sz="1800" b="1" dirty="0" smtClean="0"/>
              <a:t>Nombre video: </a:t>
            </a:r>
            <a:r>
              <a:rPr lang="es-ES" sz="1800" dirty="0" smtClean="0"/>
              <a:t>¡</a:t>
            </a:r>
            <a:r>
              <a:rPr lang="es-ES" sz="1800" dirty="0" err="1" smtClean="0"/>
              <a:t>SoyTippiKids</a:t>
            </a:r>
            <a:r>
              <a:rPr lang="es-ES" sz="1800" dirty="0" smtClean="0"/>
              <a:t> 2! Rutina de ejercicios EN CASA para hacer con NIÑOS / Rutina de 15 minutos</a:t>
            </a:r>
            <a:endParaRPr lang="es-CL" sz="1800" b="1" dirty="0" smtClean="0"/>
          </a:p>
          <a:p>
            <a:pPr>
              <a:buNone/>
            </a:pPr>
            <a:endParaRPr lang="es-CL" sz="1800" b="1" dirty="0" smtClean="0"/>
          </a:p>
          <a:p>
            <a:pPr>
              <a:buNone/>
            </a:pPr>
            <a:r>
              <a:rPr lang="es-CL" sz="1800" b="1" dirty="0" smtClean="0"/>
              <a:t>Link: </a:t>
            </a:r>
            <a:r>
              <a:rPr lang="es-CL" sz="1800" dirty="0" smtClean="0"/>
              <a:t>https://www.youtube.com/watch?v=R15mbKjJyt4</a:t>
            </a:r>
          </a:p>
          <a:p>
            <a:pPr>
              <a:buFontTx/>
              <a:buNone/>
            </a:pPr>
            <a:endParaRPr lang="es-CL" sz="2000" dirty="0" smtClean="0"/>
          </a:p>
          <a:p>
            <a:pPr>
              <a:buFontTx/>
              <a:buNone/>
            </a:pP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buen trabaj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970060"/>
            <a:ext cx="5472608" cy="39186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422</Words>
  <Application>Microsoft Office PowerPoint</Application>
  <PresentationFormat>Presentación en pantalla (4:3)</PresentationFormat>
  <Paragraphs>51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Diseño predeterminado</vt:lpstr>
      <vt:lpstr>Condición física y el ejercicio</vt:lpstr>
      <vt:lpstr>Presentación de PowerPoint</vt:lpstr>
      <vt:lpstr>La buena condición Física.</vt:lpstr>
      <vt:lpstr>Beneficios del ejercicio en el organismo</vt:lpstr>
      <vt:lpstr>Beneficios del ejercicio.</vt:lpstr>
      <vt:lpstr>El ejercicio y la seguridad.</vt:lpstr>
      <vt:lpstr>Responde en tu cuaderno</vt:lpstr>
      <vt:lpstr>Entrenamiento</vt:lpstr>
      <vt:lpstr>Presentación de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Mariajose</dc:creator>
  <cp:lastModifiedBy>Usuario de Windows</cp:lastModifiedBy>
  <cp:revision>15</cp:revision>
  <dcterms:created xsi:type="dcterms:W3CDTF">2009-09-08T02:07:17Z</dcterms:created>
  <dcterms:modified xsi:type="dcterms:W3CDTF">2020-07-05T23:21:34Z</dcterms:modified>
</cp:coreProperties>
</file>