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7" r:id="rId3"/>
    <p:sldId id="268" r:id="rId4"/>
    <p:sldId id="271" r:id="rId5"/>
    <p:sldId id="272" r:id="rId6"/>
    <p:sldId id="269" r:id="rId7"/>
    <p:sldId id="266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F604F10-F8F5-483F-8922-BC1F12DA10A5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1C74DA9-557B-4B33-AFE8-95A2FE2BB96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4F10-F8F5-483F-8922-BC1F12DA10A5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4DA9-557B-4B33-AFE8-95A2FE2BB96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4F10-F8F5-483F-8922-BC1F12DA10A5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4DA9-557B-4B33-AFE8-95A2FE2BB96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F604F10-F8F5-483F-8922-BC1F12DA10A5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4DA9-557B-4B33-AFE8-95A2FE2BB96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F604F10-F8F5-483F-8922-BC1F12DA10A5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1C74DA9-557B-4B33-AFE8-95A2FE2BB96C}" type="slidenum">
              <a:rPr lang="es-CL" smtClean="0"/>
              <a:t>‹Nº›</a:t>
            </a:fld>
            <a:endParaRPr lang="es-CL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F604F10-F8F5-483F-8922-BC1F12DA10A5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C74DA9-557B-4B33-AFE8-95A2FE2BB96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F604F10-F8F5-483F-8922-BC1F12DA10A5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1C74DA9-557B-4B33-AFE8-95A2FE2BB96C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4F10-F8F5-483F-8922-BC1F12DA10A5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4DA9-557B-4B33-AFE8-95A2FE2BB96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F604F10-F8F5-483F-8922-BC1F12DA10A5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C74DA9-557B-4B33-AFE8-95A2FE2BB96C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F604F10-F8F5-483F-8922-BC1F12DA10A5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1C74DA9-557B-4B33-AFE8-95A2FE2BB96C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F604F10-F8F5-483F-8922-BC1F12DA10A5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1C74DA9-557B-4B33-AFE8-95A2FE2BB96C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F604F10-F8F5-483F-8922-BC1F12DA10A5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1C74DA9-557B-4B33-AFE8-95A2FE2BB96C}" type="slidenum">
              <a:rPr lang="es-CL" smtClean="0"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2348880"/>
            <a:ext cx="6766768" cy="2160241"/>
          </a:xfrm>
        </p:spPr>
        <p:txBody>
          <a:bodyPr>
            <a:normAutofit/>
          </a:bodyPr>
          <a:lstStyle/>
          <a:p>
            <a:pPr algn="ctr"/>
            <a:r>
              <a:rPr lang="es-CL" sz="6000" dirty="0" smtClean="0"/>
              <a:t>ARTES </a:t>
            </a:r>
            <a:r>
              <a:rPr lang="es-CL" sz="6000" dirty="0"/>
              <a:t>VISUALES</a:t>
            </a:r>
            <a:br>
              <a:rPr lang="es-CL" sz="6000" dirty="0"/>
            </a:br>
            <a:r>
              <a:rPr lang="es-CL" sz="6000" dirty="0"/>
              <a:t>5° </a:t>
            </a:r>
            <a:r>
              <a:rPr lang="es-CL" sz="6000" dirty="0" smtClean="0"/>
              <a:t>básico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5849888"/>
            <a:ext cx="6768752" cy="1008112"/>
          </a:xfrm>
        </p:spPr>
        <p:txBody>
          <a:bodyPr/>
          <a:lstStyle/>
          <a:p>
            <a:pPr algn="l"/>
            <a:r>
              <a:rPr lang="es-CL" sz="2400" b="1" dirty="0"/>
              <a:t>Profesora: Marjorie Lizana Vergara.</a:t>
            </a:r>
          </a:p>
          <a:p>
            <a:pPr algn="l"/>
            <a:r>
              <a:rPr lang="es-CL" sz="2400" b="1" dirty="0"/>
              <a:t>Mail: profesora.marjorielizana@gmail.com</a:t>
            </a:r>
          </a:p>
          <a:p>
            <a:pPr algn="l"/>
            <a:endParaRPr lang="es-CL" dirty="0"/>
          </a:p>
        </p:txBody>
      </p:sp>
      <p:pic>
        <p:nvPicPr>
          <p:cNvPr id="4" name="3 Imagen" descr="insign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934"/>
            <a:ext cx="93610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n relacionad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05064"/>
            <a:ext cx="1571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apices de colores animados 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74" y="332656"/>
            <a:ext cx="6840760" cy="167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0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uedes Hacerlo GIFs - Get the best GIF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056784" cy="495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6. CONCLUSIÓN - Las claves para una vida san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81128"/>
            <a:ext cx="2834752" cy="202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16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904220"/>
            <a:ext cx="4536504" cy="929258"/>
          </a:xfrm>
        </p:spPr>
        <p:txBody>
          <a:bodyPr>
            <a:normAutofit/>
          </a:bodyPr>
          <a:lstStyle/>
          <a:p>
            <a:pPr algn="ctr"/>
            <a:r>
              <a:rPr lang="es-CL" sz="4400" dirty="0" smtClean="0"/>
              <a:t>Actividad</a:t>
            </a:r>
            <a:endParaRPr lang="es-CL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05690" y="2132856"/>
            <a:ext cx="8658798" cy="4248472"/>
          </a:xfrm>
        </p:spPr>
        <p:txBody>
          <a:bodyPr>
            <a:normAutofit fontScale="85000" lnSpcReduction="10000"/>
          </a:bodyPr>
          <a:lstStyle/>
          <a:p>
            <a:r>
              <a:rPr lang="es-CL" sz="1700" dirty="0" smtClean="0"/>
              <a:t>Observa y comenta la siguiente presentación. ( clase Zoom lunes 6 de julio 12:20hrs.)</a:t>
            </a:r>
          </a:p>
          <a:p>
            <a:pPr marL="64008" indent="0">
              <a:buNone/>
            </a:pPr>
            <a:r>
              <a:rPr lang="es-CL" sz="1700" dirty="0" smtClean="0"/>
              <a:t> </a:t>
            </a:r>
          </a:p>
          <a:p>
            <a:r>
              <a:rPr lang="es-CL" sz="1700" dirty="0" smtClean="0"/>
              <a:t>Elige una de  las pinturas que aparecen a continuación y represéntala siguiendo las siguientes instrucciones:</a:t>
            </a:r>
          </a:p>
          <a:p>
            <a:endParaRPr lang="es-CL" sz="1700" dirty="0"/>
          </a:p>
          <a:p>
            <a:pPr marL="64008" indent="0">
              <a:buNone/>
            </a:pPr>
            <a:r>
              <a:rPr lang="es-CL" sz="1700" dirty="0" smtClean="0"/>
              <a:t>1.- Reúne los siguientes materiales: una hoja de block N°99, témperas, pinceles, un vaso con agua, un paño, un delantal y un individual o diario  para cubrir la zona de trabajo.</a:t>
            </a:r>
          </a:p>
          <a:p>
            <a:pPr marL="64008" indent="0">
              <a:buNone/>
            </a:pPr>
            <a:endParaRPr lang="es-CL" sz="1700" dirty="0"/>
          </a:p>
          <a:p>
            <a:pPr marL="64008" indent="0">
              <a:buNone/>
            </a:pPr>
            <a:r>
              <a:rPr lang="es-CL" sz="1700" dirty="0" smtClean="0"/>
              <a:t>2.- Dando pinceladas representa la obra  que elegiste,  la representación la puedes realizar  de forma horizontal o vertical.</a:t>
            </a:r>
          </a:p>
          <a:p>
            <a:pPr marL="64008" indent="0">
              <a:buNone/>
            </a:pPr>
            <a:endParaRPr lang="es-CL" sz="1700" dirty="0" smtClean="0"/>
          </a:p>
          <a:p>
            <a:pPr marL="64008" indent="0">
              <a:buNone/>
            </a:pPr>
            <a:r>
              <a:rPr lang="es-CL" sz="1700" dirty="0" smtClean="0"/>
              <a:t>3.- Una vez seco tu trabajo escribe en una esquina el nombre del pintor y la obra que realizaste.</a:t>
            </a:r>
          </a:p>
          <a:p>
            <a:pPr marL="64008" indent="0">
              <a:buNone/>
            </a:pPr>
            <a:endParaRPr lang="es-CL" sz="1700" dirty="0" smtClean="0"/>
          </a:p>
          <a:p>
            <a:pPr>
              <a:buFont typeface="Wingdings" pitchFamily="2" charset="2"/>
              <a:buChar char="v"/>
            </a:pPr>
            <a:r>
              <a:rPr lang="es-CL" sz="1700" dirty="0" smtClean="0"/>
              <a:t>Próxima clase vía plataforma zoom es el día lunes 13 de julio, ese día deberás presentar avances y aclarar últimas dudas del trabajo</a:t>
            </a:r>
            <a:r>
              <a:rPr lang="es-CL" sz="1600" dirty="0" smtClean="0"/>
              <a:t>.</a:t>
            </a:r>
          </a:p>
          <a:p>
            <a:pPr marL="64008" indent="0">
              <a:buNone/>
            </a:pPr>
            <a:endParaRPr lang="es-CL" sz="1800" dirty="0"/>
          </a:p>
          <a:p>
            <a:pPr>
              <a:buFont typeface="Wingdings" pitchFamily="2" charset="2"/>
              <a:buChar char="Ø"/>
            </a:pPr>
            <a:r>
              <a:rPr lang="es-CL" sz="1800" dirty="0"/>
              <a:t>Envía fotografía de tu trabajo al mail de la profesora.</a:t>
            </a:r>
          </a:p>
          <a:p>
            <a:pPr marL="64008" indent="0">
              <a:buNone/>
            </a:pPr>
            <a:endParaRPr lang="es-CL" sz="1800" b="1" dirty="0"/>
          </a:p>
        </p:txBody>
      </p:sp>
      <p:pic>
        <p:nvPicPr>
          <p:cNvPr id="5" name="Picture 2" descr="Examen Escribir Sticker for iOS &amp; Android | GI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-603448"/>
            <a:ext cx="3600400" cy="30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05690" y="159022"/>
            <a:ext cx="8658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OA </a:t>
            </a:r>
            <a:r>
              <a:rPr lang="es-CL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</a:t>
            </a:r>
            <a:r>
              <a:rPr lang="es-CL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Crear trabajos de arte y diseños a partir de sus propias ideas y de la observación </a:t>
            </a:r>
            <a:r>
              <a:rPr lang="es-CL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del entorno artístico, del  </a:t>
            </a:r>
            <a:r>
              <a:rPr lang="es-CL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impresionismo y </a:t>
            </a:r>
            <a:r>
              <a:rPr lang="es-CL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postimpresionismo</a:t>
            </a:r>
            <a:r>
              <a:rPr lang="es-CL" b="1" dirty="0" smtClean="0"/>
              <a:t>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9895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03232" cy="4601666"/>
          </a:xfrm>
        </p:spPr>
        <p:txBody>
          <a:bodyPr>
            <a:normAutofit/>
          </a:bodyPr>
          <a:lstStyle/>
          <a:p>
            <a:pPr algn="ctr"/>
            <a:r>
              <a:rPr lang="es-CL" sz="6600" dirty="0" smtClean="0"/>
              <a:t>Pinturas impresionistas y postimpresionistas</a:t>
            </a:r>
            <a:endParaRPr lang="es-CL" sz="6600" dirty="0"/>
          </a:p>
        </p:txBody>
      </p:sp>
    </p:spTree>
    <p:extLst>
      <p:ext uri="{BB962C8B-B14F-4D97-AF65-F5344CB8AC3E}">
        <p14:creationId xmlns:p14="http://schemas.microsoft.com/office/powerpoint/2010/main" val="21887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4906888" cy="1008112"/>
          </a:xfrm>
        </p:spPr>
        <p:txBody>
          <a:bodyPr/>
          <a:lstStyle/>
          <a:p>
            <a:r>
              <a:rPr lang="es-CL" dirty="0" smtClean="0"/>
              <a:t>Claude Monet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044450"/>
            <a:ext cx="4104456" cy="793560"/>
          </a:xfrm>
        </p:spPr>
        <p:txBody>
          <a:bodyPr/>
          <a:lstStyle/>
          <a:p>
            <a:r>
              <a:rPr lang="es-CL" dirty="0" smtClean="0"/>
              <a:t>Amapolas (1873)</a:t>
            </a:r>
            <a:endParaRPr lang="es-CL" dirty="0"/>
          </a:p>
        </p:txBody>
      </p:sp>
      <p:pic>
        <p:nvPicPr>
          <p:cNvPr id="2050" name="Picture 2" descr="Las amapolas - Claude Monet - Historia Arte (HA!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99" y="1340768"/>
            <a:ext cx="6235149" cy="449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4618856" cy="1073274"/>
          </a:xfrm>
        </p:spPr>
        <p:txBody>
          <a:bodyPr/>
          <a:lstStyle/>
          <a:p>
            <a:r>
              <a:rPr lang="es-CL" dirty="0"/>
              <a:t>Claude Monet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276872"/>
            <a:ext cx="4258816" cy="1656184"/>
          </a:xfrm>
        </p:spPr>
        <p:txBody>
          <a:bodyPr/>
          <a:lstStyle/>
          <a:p>
            <a:r>
              <a:rPr lang="es-CL" dirty="0"/>
              <a:t>Mujer con sombrilla mirando a la </a:t>
            </a:r>
            <a:r>
              <a:rPr lang="es-CL" dirty="0" smtClean="0"/>
              <a:t>izquierda. (1886)</a:t>
            </a:r>
            <a:endParaRPr lang="es-CL" dirty="0"/>
          </a:p>
        </p:txBody>
      </p:sp>
      <p:pic>
        <p:nvPicPr>
          <p:cNvPr id="4098" name="Picture 2" descr="upload.wikimedia.org/wikipedia/commons/3/31/Cla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3769171" cy="573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2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575" y="259731"/>
            <a:ext cx="8229600" cy="937863"/>
          </a:xfrm>
        </p:spPr>
        <p:txBody>
          <a:bodyPr/>
          <a:lstStyle/>
          <a:p>
            <a:r>
              <a:rPr lang="es-CL" dirty="0"/>
              <a:t>Claude Monet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80361" y="6093296"/>
            <a:ext cx="6787983" cy="576064"/>
          </a:xfrm>
        </p:spPr>
        <p:txBody>
          <a:bodyPr/>
          <a:lstStyle/>
          <a:p>
            <a:r>
              <a:rPr lang="es-CL" dirty="0" smtClean="0"/>
              <a:t>El estanque de Ninfea (1899)</a:t>
            </a:r>
            <a:endParaRPr lang="es-CL" dirty="0"/>
          </a:p>
        </p:txBody>
      </p:sp>
      <p:sp>
        <p:nvSpPr>
          <p:cNvPr id="4" name="AutoShape 4" descr="data:image/jpeg;base64,/9j/4AAQSkZJRgABAQAAAQABAAD/2wCEAAkGBwgHBgkIBwgKCgkLDRYPDQwMDRsUFRAWIB0iIiAdHx8kKDQsJCYxJx8fLT0tMTU3Ojo6Iys/RD84QzQ5OjcBCgoKDQwNGg8PGjclHyU3Nzc3Nzc3Nzc3Nzc3Nzc3Nzc3Nzc3Nzc3Nzc3Nzc3Nzc3Nzc3Nzc3Nzc3Nzc3Nzc3N//AABEIAJIAlwMBIgACEQEDEQH/xAAbAAACAwEBAQAAAAAAAAAAAAAEBQACAwEGB//EADkQAAIBAwIEBAQFAwQBBQAAAAECAwAEERIhBRMxQSJRYYEUcZGhIzKx0fBSwfEGJELhFTM1YmSi/8QAGQEAAwEBAQAAAAAAAAAAAAAAAQIDAAQF/8QAJREAAgIBBAICAgMAAAAAAAAAAAECESEDEjFBE1EiMmFxBBTx/9oADAMBAAIRAxEAPwD10d3GnFfhWUEfCmTWQMHfBzjfyFY3fEY3s7JVddV1IVYIpHgyQem/Y70u4pK0K30UQHhs1k0kZ0sz5wD5b0HxHm8izAccyGLVqHmzb+29cGnpRaTOTV1Z7mh/w69jWKFLgq0k8riMkbnDbfqKrxueNpYhAodDnIzsWBGPl1Neanunj5BRQWjBOTuV89/YfenWUaa4DyDXHbqgKjABIDZ+pBppaajOxfJJray1sTO0LMVLO4VhoHiwevl2rS+ZBfsUUIiPggDHTFBwsIZANXhjc4PUY+dE3dsXYznpLqfT8jvv9Ko9qa/QqbaeTW3mfVHG7DWMuzaQBjb+/tVuE3FxJZz3F/ysKuYRp/MvUHPfy9qrNw1rzm8ucQoGK6gaRzQvbTPZ33EQgQakVMlTkas+f27UEoTtDQckNOJuZeECRcGW5YvoZRqQfP0xSmWGSW1gjeKJeUMsQq5JznxHr1JrGPTzREZcKPysF20+e/bv70clmY9OmcP4vw0ZcrjP1rqjCMELuch9ZPw+wiiWTlLLpB2XPXqNR64+nWsL/iXw0squumORQ0UgyTjywPfc5qsFtLPGs08xVVkC8vB0qc59MDemcr28du7yItwvR1I8QX09Nh8+tcEoq75KW2eX4BcJbSTzMofQ2lHTGRn0xv0r2fDnjns4ZADsMHxbA+1eFjgjiu2khPMDZI8BDAZ228+teo4cJpNSySquOoKdAM7e+1Pqxi42CDawhjcESxMdO+fEc4OPnXRKrAY6nADMfltQ1zcKismnA7EnOBS43BxhdW56kbfLz71KOlcbDLVaY2uZFdShbTjAYFjnGf18q8tewcqb4abmYX8jB9jv3+tOYXjgD+HwMwAYb7fKkXGpzNMQfAF219tPp89u4xVtG4vAs9R0gG8l+DcEXD8vP5XDDGfl1rtC3dx8RCMHUGfUSRjAxtn+dq7XoRprINzD+J3ayTXpB5ha2EYVd9JDHJ+W1L+H3Mk8ojdcgQ8vbtvtj7fSt7mL8eZYoy7+LBboT12oSNBbRjGcu2cAe1ccY/FUTlJ722Fi0ndo1LBQ+QWY7E5PbtRYk/GBjJz4TvvnoPpgCsVuGnLuTjxZAJ6jsfXrWVsrTXSTNlSrb/098Vv2a10ESNqa4ZWDZJIGcHr1x704teZPaWu+oshAJGBgkdqR6omik1MqkuV8sjH+Kd8PYJa2rq2rlIuULf1b586lN0PBZGFtB/tzESpBZssc9tgfqPpSj/VlpHLG1zEi81FUSA58S5x/f7U0DLHriQMDIc7jA3O+PahOL3sTD4UxM6zI34seCU8s49QKjpykppov1R5WOVpFC6V1LgDb6A+9NjdxrGj3UbLOp0iQDBGOxHalUUUsTui2086IzbmMrq/f2q6LdrMpe2nKg5YHOcd/716k6ksEY4R6aK9UqBGzclzhsbhN++3TbvRIlUyO6IcOxw+QDqGN+2B/1SGOWRJFjSGSNt9BZcHHYEgdT70xWRpo3DK8QbZpW6H5gHsa45wwNdMxvJ4or5z4opcks8JwGJ9CaKub5J8LAxjbZU32IzjG3maU8TtQNDM0bI7A64lyqgjG/cdqX2t2ivg5ydic5ByfOjGNqxJNo9BfySxZSU5IGTls7isY5F8MhTTvsc7AUHHdpdSDnsypjGY0yWPlirSCJoSqsQQ4yvYgd6dUlQrpjG5uWfAIURqNI37fzvSW7ug2dCnSuykHVj51rHcK9syT+Eo2xjY7Y70FcRyqWeNWaFgSHRdm3p1EWSszuJSrqHbIZeuOuKlJ5nkWYLcKSi9B0zUqioeKwernkT4jMSnC5PXJye9UazeSziwFY6j12PT1o6NGEmYUjjDHIzjUx9K4xhcuHywQeIHOOhOR9qnHTSXIduW2LobAkp+IFC7EKurIx6UXDBHBGPCQQcksQoP3pZJeXEoBTYFQVVOhPlXIbW7bJmj31eHB+Y/tW+LBGrwhrFNa5xE0BycNjx/fpR1vpZmjQkf8A4ULtnAxikcFi6AmSaPLbHfp9BTKyJYAo4YJjp0yDk/ajFDpyYTxONbPkK8ut5XVQHyfzZHn12NVmQJZ3UyIcw50g9G232796yuHluCGZBhMEN1xg7HPua0hhkj1oZY15h8Qdc6iTUbko25DYs863FZ8nMducHxfhg7VIeKzodYht9OcY5Kn+Cm93wu2nJ1clmY6T4mXf2zmlt1Fa2LmM2sugELzBnSav5INYZNJ9HoOMXqWF3ohtIChVQcx7Dwg9AR51jHd27Q5nsod9sxllx8xqqnG2ht8LxFyz5064x12+foKXWwsp2/2slwde2kYPvjrU5JtYGp7gifiNlA7h7ORNAyStxpI9MMDv6VpHf8AB2dWkW8jb/7FvHIPtg0OnCYH8TCSTQ+TjwnbHepxHh0V42IjHDLgDLHqMenT2plnFmdocvw/h3LjllWzZZU5kQSSSCRh5hSSKpd/6fVp3+F+MMZJ/JJG/wD+Rg0v4twm6ueG8LjtXike0Rg+hsZBbVtn2oW4hna5kvNUiFwMac4z7dqWKw2aT/AdJ/psqxDX8Ss43jnVoW+hHX3q95wuS1hYxcOupQykaoyJMD00/wA9KF4bxO71aObckkklWl/DRfPB/ensnEba1Qsyqe/4f4erbJxjbPzpG3dASg16Pn9ykguGadHh07AOugn6ipX0J7zhctvDNPdK0EwOiO8iEgyDv8qlFzY/jXTFMssTXCSiTxxucIikrv0ruDHlo4VC5JIc57Y6Cu+NJeVO0bBQzYzsvlj57/StZbiNY8I48QyMb4o6CiopRV/4GuWxS3EVjkaKKPxjYhV0ffrQqX88+XAC/wDHSNz881DBCJCdajBI2JOa2ggjjxyYzpByNTd6d7qOdtgdtPK8is7szZ8OD133prwZHMcy6SNeRnHfTWRdYlwHhj0joMZArtvdSSjlw3IIAI8I7HrvimjjIY4GNvb4gKOwjzGUJB3Hb7UQZ7Uph5AZAv59Q64+/belcPDua2z6jj+rpVpuHxQNpk3fA6b7H37VzOMHhyKXJZoyuLiXmExDU2o5ywAYZz1zWwnmucKEARsLlmHgHn/MVWDh6TswCKEUkFtJbOPeiF4VA7YM2jH/ACEZ2++aa9FLLFV2Yf6pR7peZaxNIFcsSNsbYyaE4BG9pzSyTK5AOMac79iOtMpuFxouk3Wob9j+9ZDhYKq0c5y26g7f3p9+k1VjNv1k0u7wmP8ADXBJ2YJvjbzoOe7j0In55NIGtxRp4NfR6SZhknYmTesZbLiSKCVZhgHIw21BaWn1IV2+UV4ldGKx4VyW0MYSSgYeL8Qjfz/xXWkuFudUCIV050Y7b59axkW6QqJseD8vNixpNaQXSQsJLiDmkLhSnXt+1X2SjB07Da7NYbhSrGS10gKW2w42wejb5+Rqxl4XcIIpWjIIwhGYWXv0fIO//wAh3rsfErKRQh1xj/ijAYwa5c2lndapNa6lXGD6/P1rlcpJ/JDc5RziXDEfh1lbR3ccaxM7r8QpUtqPmMr9DUocT3lrb8OWF2DiOUYVsZ/EO2e229SmQjlG8oAnvpYbiTAjaUBU1EajqwM47f4rS1sLu7dtWXBB6vt9qpBNkvHEkcbM+WY4zjrjPbvmnFi5YNcHOnTy40XYb56+eMk/zNNKbgqMlb5FN7BNap+HLChUZI09vSgllkdl5srkZyc+XlXp7+3WeJizgLqB1jbbqRSKKwkQ82OPO+dCtq742PzNCMtyD4mugO5svwkCoVWRl0t5575+9MOE2bW0S+LdvDkdjW0sOq3ZeQQVbIJdsYyAAB1P07V2OPJwYmCaWJJYjB7KTjqa0k2qG2UG2CSpgyowV3LIxHTbp+tD3Jne8kmWIyKfytGfy5BGD3B6VyC5K8vTHGX0/wDJMk7bjJxtRTy804ZHITGAqt4d842IzXO4vc2V+NI6sqxlVcTI6DOM7A9dJGN/bauwymaPZjy3BCtqrjCDlkMQmoldKaw2/n1q0VpaXAEvPk1FNTKo6EeRPXfbNK9NtcCK26MLyQqQodh4e2dv4K0s55J1B5uQoGCyYzgH8vftWnwdrOIw4Krp3cLq0+XQVaW3g+H5YnzLkZZ0bHX06AeVbY0qaFcHyE/ELpEzL4zjGG6HfBP3rpu2hEbDpuQB9M48uox54pIbTO6OSyN/6hY4A6AAEf3ohSVidep1ZA2Yg+W2Ppneg9NDO0sjV7iO4UaAA0n5VA326538waBYIVQYDkbMGUZHp51aCRpWSRcSR6T40GGG5yP029DWXEVxpMjGXAykgXDrvkHtneintwmK1as5NZ2sw1KxUHA3AOmgJeHzWzgwt37HGfY0WJJCi8wKXffUOh8j6Zq3M1Oiocq/RR1yT+9GOtNP2bZFi6S4uRGsUqhtJPUYI+lSvT4RljMgGrT54P8A3XKb+0vQ3i9M8TOMs+hdBOMluw70ct8VKgtoXVqIA38sfb70qdzLKJXbfSCNQ6DPTFVQyt4ZOmNgDuRXoOMXHJNZeD1VhcI6KJl2ddWQ4BJx3BxTGeVi0Zk1zJjOQ4QD16742rz/AAw2y28hVmD+fJPTpjJ9x0pqlzbfEBpI2+HkGCiRjsuADgdvLpXA9POCyvsvcNCqIkYt+YN3WdkbGe4yT9q7bpIGlEL2saNv+GC2e59KytWjgeNkVH0DwsiLmPI3GG+3tRLNbRylUhGManGTls7EHG3t6Uri10UKSOE0xl4lw+TpbG5z27bj9aqzReLSLVeh1ux2HY4z61cNZwkl7d107Z0jH1O1Qgt+a6Q6joCGLtnqcDoPlWjGXIu1mrtaSuiyM5YYP4UhOo9R6jr+tXWIyRrFpZFXozrpC57ZIOT5D96EMhYScuWIujbZhBJ8sYO236VP/IQ/DsxWMkdQ2xLfLPqap8umMkuwpeHSIDyWLMiqAxlEYO3l3NXeCZy8joSvV8vgY33PljB6elAx8TVmLolupJ6SL1x7HFUTiOAOUA4jHQttjy/WslMHxDWseZjCRgnJCK5BB27HespeH3Ua7NOr9yr9Tnpj99xXGnmlkSSI+IqOY7Eb75wB5VnNd3JDvGrEAh2bTkk57dthjpW2anArWm0S2tOILzJI4DGq5PhGDnvsfbpWYW4ZwCQunywF9/Kt7u6kYal+IC4BZsajq6Hqem1YQTOVBMkjoRgARDf9qHiYEoJbQUTEyyR4B0k4YHY43yPbP0rscg+JGYgwAz13yR/PrWMo0AKAVQZ0DTjHUYrQ6WGEB14x7fvSbMhUHQZdzq2gDr69uh/nyqUrVpjOUk0gqADg1KyhSJOTsS6D8SpZSoA2yMHJ8/rViiOjImdS9WY4wfL7U5k4cLp8RhmgP5SD5EYGR39PWu2/B45UB1Y5pGos28ZxndfLpvXV5lRlFxkB8PuZxFqdQ22EVlBAby/xRXPdjI0MeohiMhc7/vRq8PkitljHJcMMALHpAHTc+f7UTPasirGDEoEY1ytNgZ8xUd0b5Hp9CZpbmZdLBsaRjUCPXrRVs1yzyDL+L8q4yN8DbPvREayRXTkXEZQKdLsdWdsYxnB61a4fVJBoYHlAbSMAcg7nbtn9aZtcCUllsIljZ5RnAiYKCCm5Ofp0NYra6I7o25zJuEA2IGa0SBZDJKRHztRMaI2V/TPb5VrBFJHF+Io1McHT0WlUfyU3No8/LFcTTETDU6nISRySp9N6HRPhiSytkt3JHtXpYDuHMmmPUR4xn+CrpFbzXAeaRJIMnGhGJH1PSrJgSTESx64VZ5HO+FVT3/n96YpCsd3m3jCW8eA69Nt99/atH5CSNyom0u2pVYeJdvRa1RTb3EAuCdxqcoykrnoDsN/n50klZkAXcc8EMSwhnSIAa1b6bfOsobh5I+WhZVCnfy3605nWKNDJHJhIyAAV1HHffp9c9aDhiXJKS6s74cLvtnOxO1FJ7QujGDRKyCNp1DR75OdJ8z9+gotYmuF1yaVCsgGRjYLkkHy2rguZAwjMTMxBCsoVQB0PQ1aS5QpolZCNIBDOO3QEdKnJT6FwmLuIRB7qblyYhQHGT5EfvV49UbSIVOeWWG35jt0NEPbBoWdliA1FToxjHlQshnDLhYyASqsM4OOoHaioMfzbVRJFVn8m/tUrQOGgVh+ZRpKj61Kc5028oKWCeeaORbiURrtpOVyPPrtVJbG4lnd4L+VVGNKJgZHc5Y7+dXkmDTAyyfh9W5kB2746YI+tCi6jTCzf7iAZYldtBI9T69qRRdFm0brwy4mPKa9uHyR0XQR+mfvXY+CSySFJb1iWzkefln/qhJLgPLzDLJEn5U5bYJx/VVRcssyMwEajcMrDUfqNqOz8gTSGK/6cuEUSy3WkqdJ8ODn1/ar2nA5pCzQvzEORltiPfz6UNb3t4I2RXDKz50Oxwuc77fPqPOiIL6bSVeSeWQtsQSRH9s9/tS7X7KXBvKNobFYZ21yKuMMnNYrg43296MWyggj1cyLSclQvQ5pTLLd3i8m4jbkoQQxVRgD5/wB6zlCojTK0wjLjwO6rsPkTigoO8sTHSHAEEceNUiqVGWRQij1G3WqBrdXY4aQMM5MRy3rnpjag5WmuOXmJ1Hbl9h6knepHlInVXXUdlfmgHHlgn17UVF3yMqLPLEGaCfW75IVxjAGNiCT+mPapaW06GcxSRfhnKOCDqHfboRVUc6+WlqwQ7sokAJOPP/uibFYzqJt3IA8Kc7P7+tOk6MqvgyS9ubzmWMstq6NnDIo1Nv6/tQhV7OUpcsWjRweYX8OP7nqKMuLC3bM/xKo7eIRhshsb4IPpQhtmNtra0ke3b8z6lOk+g7bmtGVgl7ayE3sJCrPHrS2fxI7TBgM+WKDt5ZZyQI1cKTqbIIUfTPWuc1bY45hTAAEKPnGT/j5Vs3KUJcwTcvP5uYdG/fJ8ug6UbwkTddA8j6caZFUkYB1Lgn6Z6mlrlRMXRmxktpLb57707EFnIrSzxkat0ZDkgeWO/alDq2QGQqAxAyMEijWLFksG8ZkJbB1qQD13HapW1vzHY/19s7ZFShaFjVAltc3huVQW6tywAPxX2+pI+1FTzTW7A3EM6WxOOWJVcsO3mfSmcNt8TeSRyYSTRqQ8zC49c7Z+dWWBIpJ4plkmuEIKBf8Alnvt5Y6Gjg6FpNnn5eIi1kb4aIFP6Jow2c+u2PpXTxOF5EdcW+OysfnTa/khnjaK5doowBlVXO/fIoH/AMZY85OXDK67qHL4X0wCN+1NtEcerNxxOSZuWXVSwwT3Of0rS3uPwp5pmDMiqFyMk5/xWNpwVluCfhlkiYeIu3QenvXJ7i2V2gmtnJiOB4FODnzB3zj70NmDVXZ6a1gh5cICnDLl2U9NgQd6zvraFbaR3cIrKcrpzqGNgfevOi7gjiDoZFJfUAx8JGOhGfQH2qk/EOYr4umy+CCWzg9cDy6Vzy05p4ZvIkCxgQsJJkV0Emnwdc+WPXam0V4tvOYrVZkhR8iJSMjO2N/elMVxIkmoMzEsMue3Xy/Wt0ubpnE8koD9Q5Q+2/TvTtMa7yOY5uXGhZYWy2XEreJeu438qNtkVXGtV8OCDsRvsCMfzevOw3EkV2blHRpSGByD3GDtnsDRtvcXN25JmtwUAUow09P1+tCpvCCmNJJIjKVVQvnqbGfvXYorueB4VKvATjQqKQo+vfFLLuHiSRNOSksZOnKLnY+g9u1J/i7y2fXEsvXUToPTHl8qZKXoyPQzcMaKINEnjQ4DL2x8/OqaYUKmdS5B2aVASfp6156bj17coBIzDOQCuFyOvYeVCTX17cLy3k3ZtQzsem+B5U0N6eUjbL4PTTXEU0RUTQZDgLlW+2Mb0nuZbeK45RIVz4dBff8A63pSizzIS4aWAHORJp1H0omG1dbkwTKGglGpHOCQxx3FUyBwrsc2bAJhyTpJx6DYfSpQzF7dD+ZyxyD/AEjyqVNktrZraO6hdLMMjBweoyKcw/gylofAxKbrt3NSpS9HZDorE7lSSzEl9yT160RCSGIHQNsPpUqVVE5fYT8Qdw8ADMAXcYzWU+1qWGxLHJqVKEiU+TjqrQAsoJ1JuRWcyKhcIqqB2Ax3NdqUOiZqEXQG0jVnrjfrTmED4bTgadA27dBUqVVfUvEw4eAsk2kY8Pb51vfkvwiYudXTrv3qVKboYYWH/s8HyFCZJnUEnGuuVKl/G5kIuTxN0qtxpQygg3eNx6inHG7S2jtlaO3hVtt1QA1KlWiCf2F1sBybzbohYeh8/nWluByxsPzMPbNSpUeykvqS6A5Y26pv671KlSsLHg//2Q=="/>
          <p:cNvSpPr>
            <a:spLocks noChangeAspect="1" noChangeArrowheads="1"/>
          </p:cNvSpPr>
          <p:nvPr/>
        </p:nvSpPr>
        <p:spPr bwMode="auto">
          <a:xfrm>
            <a:off x="155575" y="-661988"/>
            <a:ext cx="143827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0" name="Picture 6" descr="1.bp.blogspot.com/_-OtA17is7OA/SetDrJ63UNI/AAA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44" y="1268760"/>
            <a:ext cx="5392752" cy="473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/>
          <a:lstStyle/>
          <a:p>
            <a:r>
              <a:rPr lang="es-CL" dirty="0" smtClean="0"/>
              <a:t>Vincent Van </a:t>
            </a:r>
            <a:r>
              <a:rPr lang="es-CL" dirty="0"/>
              <a:t>Gogh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649544"/>
          </a:xfrm>
        </p:spPr>
        <p:txBody>
          <a:bodyPr/>
          <a:lstStyle/>
          <a:p>
            <a:r>
              <a:rPr lang="es-CL" dirty="0" smtClean="0"/>
              <a:t>La noche estrellada (1889)</a:t>
            </a:r>
            <a:endParaRPr lang="es-CL" dirty="0"/>
          </a:p>
        </p:txBody>
      </p:sp>
      <p:pic>
        <p:nvPicPr>
          <p:cNvPr id="3074" name="Picture 2" descr="Posimpresionismo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544616" cy="44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3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8773" y="160338"/>
            <a:ext cx="5603387" cy="1145282"/>
          </a:xfrm>
        </p:spPr>
        <p:txBody>
          <a:bodyPr/>
          <a:lstStyle/>
          <a:p>
            <a:r>
              <a:rPr lang="es-CL" dirty="0"/>
              <a:t>Vincent Van Gogh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5040" y="2636912"/>
            <a:ext cx="4054952" cy="1869030"/>
          </a:xfrm>
        </p:spPr>
        <p:txBody>
          <a:bodyPr/>
          <a:lstStyle/>
          <a:p>
            <a:r>
              <a:rPr lang="es-CL" dirty="0"/>
              <a:t>Camino con ciprés y la </a:t>
            </a:r>
            <a:r>
              <a:rPr lang="es-CL" dirty="0" smtClean="0"/>
              <a:t>estrella (1890)</a:t>
            </a:r>
            <a:endParaRPr lang="es-CL" dirty="0"/>
          </a:p>
        </p:txBody>
      </p:sp>
      <p:sp>
        <p:nvSpPr>
          <p:cNvPr id="4" name="AutoShape 2" descr="Trigal con cuerv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4" descr="Resultado de imagen para Camino con ciprés y la estrella"/>
          <p:cNvSpPr>
            <a:spLocks noChangeAspect="1" noChangeArrowheads="1"/>
          </p:cNvSpPr>
          <p:nvPr/>
        </p:nvSpPr>
        <p:spPr bwMode="auto">
          <a:xfrm>
            <a:off x="155575" y="-593725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126" name="Picture 6" descr="Camino con Ciprés y Estrella&quot; 1890 (con imágene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5" t="2135" r="12397" b="2106"/>
          <a:stretch/>
        </p:blipFill>
        <p:spPr bwMode="auto">
          <a:xfrm>
            <a:off x="4572000" y="1196752"/>
            <a:ext cx="4088675" cy="51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6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Vincent Van </a:t>
            </a:r>
            <a:r>
              <a:rPr lang="es-CL" dirty="0"/>
              <a:t>Gogh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661248"/>
            <a:ext cx="8507288" cy="793560"/>
          </a:xfrm>
        </p:spPr>
        <p:txBody>
          <a:bodyPr>
            <a:normAutofit/>
          </a:bodyPr>
          <a:lstStyle/>
          <a:p>
            <a:r>
              <a:rPr lang="es-CL" dirty="0" smtClean="0"/>
              <a:t>Campo </a:t>
            </a:r>
            <a:r>
              <a:rPr lang="es-CL" dirty="0"/>
              <a:t>de Trigo con Cuervos (1890)</a:t>
            </a:r>
          </a:p>
        </p:txBody>
      </p:sp>
      <p:pic>
        <p:nvPicPr>
          <p:cNvPr id="2050" name="Picture 2" descr="Van Gogh - Campo de Trigo con Cuervos (189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69497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0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337</TotalTime>
  <Words>253</Words>
  <Application>Microsoft Office PowerPoint</Application>
  <PresentationFormat>Presentación en pantalla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Brío</vt:lpstr>
      <vt:lpstr>ARTES VISUALES 5° básico</vt:lpstr>
      <vt:lpstr>Actividad</vt:lpstr>
      <vt:lpstr>Pinturas impresionistas y postimpresionistas</vt:lpstr>
      <vt:lpstr>Claude Monet</vt:lpstr>
      <vt:lpstr>Claude Monet</vt:lpstr>
      <vt:lpstr>Claude Monet</vt:lpstr>
      <vt:lpstr>Vincent Van Gogh</vt:lpstr>
      <vt:lpstr>Vincent Van Gogh</vt:lpstr>
      <vt:lpstr>Vincent Van Gogh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 5° básico</dc:title>
  <dc:creator>Marjorie Lizana Vergara</dc:creator>
  <cp:lastModifiedBy>Usuario de Windows</cp:lastModifiedBy>
  <cp:revision>19</cp:revision>
  <dcterms:created xsi:type="dcterms:W3CDTF">2020-07-02T21:04:53Z</dcterms:created>
  <dcterms:modified xsi:type="dcterms:W3CDTF">2020-07-03T22:47:08Z</dcterms:modified>
</cp:coreProperties>
</file>