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8" r:id="rId2"/>
    <p:sldId id="259" r:id="rId3"/>
    <p:sldId id="262" r:id="rId4"/>
    <p:sldId id="263" r:id="rId5"/>
    <p:sldId id="264" r:id="rId6"/>
    <p:sldId id="261" r:id="rId7"/>
    <p:sldId id="265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B7945-46FD-4248-BDC3-BCC17D670E50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C171F-10B0-4469-9222-C07209172B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3022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C171F-10B0-4469-9222-C07209172BE5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59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1BEB85B-6275-463C-A634-C52B166F6AD3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07E1EEA-A696-4104-BCA4-6555AAE0466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B85B-6275-463C-A634-C52B166F6AD3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1EEA-A696-4104-BCA4-6555AAE0466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B85B-6275-463C-A634-C52B166F6AD3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1EEA-A696-4104-BCA4-6555AAE0466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1BEB85B-6275-463C-A634-C52B166F6AD3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1EEA-A696-4104-BCA4-6555AAE0466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1BEB85B-6275-463C-A634-C52B166F6AD3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07E1EEA-A696-4104-BCA4-6555AAE0466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BEB85B-6275-463C-A634-C52B166F6AD3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07E1EEA-A696-4104-BCA4-6555AAE0466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1BEB85B-6275-463C-A634-C52B166F6AD3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07E1EEA-A696-4104-BCA4-6555AAE04664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B85B-6275-463C-A634-C52B166F6AD3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1EEA-A696-4104-BCA4-6555AAE0466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BEB85B-6275-463C-A634-C52B166F6AD3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07E1EEA-A696-4104-BCA4-6555AAE0466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1BEB85B-6275-463C-A634-C52B166F6AD3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07E1EEA-A696-4104-BCA4-6555AAE04664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1BEB85B-6275-463C-A634-C52B166F6AD3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07E1EEA-A696-4104-BCA4-6555AAE04664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BEB85B-6275-463C-A634-C52B166F6AD3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07E1EEA-A696-4104-BCA4-6555AAE04664}" type="slidenum">
              <a:rPr lang="es-CL" smtClean="0"/>
              <a:t>‹Nº›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2276872"/>
            <a:ext cx="6766768" cy="2160241"/>
          </a:xfrm>
        </p:spPr>
        <p:txBody>
          <a:bodyPr>
            <a:normAutofit/>
          </a:bodyPr>
          <a:lstStyle/>
          <a:p>
            <a:pPr algn="ctr"/>
            <a:r>
              <a:rPr lang="es-CL" sz="6000" dirty="0" smtClean="0"/>
              <a:t>ARTES </a:t>
            </a:r>
            <a:r>
              <a:rPr lang="es-CL" sz="6000" dirty="0"/>
              <a:t>VISUALES</a:t>
            </a:r>
            <a:br>
              <a:rPr lang="es-CL" sz="6000" dirty="0"/>
            </a:br>
            <a:r>
              <a:rPr lang="es-CL" sz="6000" dirty="0" smtClean="0"/>
              <a:t>6° básico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77292" y="5576690"/>
            <a:ext cx="6768752" cy="1008112"/>
          </a:xfrm>
        </p:spPr>
        <p:txBody>
          <a:bodyPr/>
          <a:lstStyle/>
          <a:p>
            <a:pPr algn="l"/>
            <a:r>
              <a:rPr lang="es-CL" sz="2400" b="1" dirty="0"/>
              <a:t>Profesora: Marjorie Lizana Vergara.</a:t>
            </a:r>
          </a:p>
          <a:p>
            <a:pPr algn="l"/>
            <a:r>
              <a:rPr lang="es-CL" sz="2400" b="1" dirty="0"/>
              <a:t>Mail: profesora.marjorielizana@gmail.com</a:t>
            </a:r>
          </a:p>
          <a:p>
            <a:pPr algn="l"/>
            <a:endParaRPr lang="es-CL" dirty="0"/>
          </a:p>
        </p:txBody>
      </p:sp>
      <p:pic>
        <p:nvPicPr>
          <p:cNvPr id="4" name="3 Imagen" descr="insign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934"/>
            <a:ext cx="936104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n relacionad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05064"/>
            <a:ext cx="1571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apices de colores animados 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71" y="215485"/>
            <a:ext cx="6405386" cy="156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5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152128"/>
          </a:xfrm>
        </p:spPr>
        <p:txBody>
          <a:bodyPr>
            <a:normAutofit/>
          </a:bodyPr>
          <a:lstStyle/>
          <a:p>
            <a:r>
              <a:rPr lang="es-CL" sz="2400" dirty="0">
                <a:solidFill>
                  <a:schemeClr val="bg1"/>
                </a:solidFill>
                <a:effectLst/>
              </a:rPr>
              <a:t>OA </a:t>
            </a:r>
            <a:r>
              <a:rPr lang="es-CL" sz="2400" dirty="0" smtClean="0">
                <a:solidFill>
                  <a:schemeClr val="bg1"/>
                </a:solidFill>
                <a:effectLst/>
              </a:rPr>
              <a:t>:</a:t>
            </a:r>
            <a:r>
              <a:rPr lang="es-CL" sz="2400" dirty="0">
                <a:solidFill>
                  <a:schemeClr val="bg1"/>
                </a:solidFill>
                <a:effectLst/>
              </a:rPr>
              <a:t>Crear trabajos de arte y diseños a partir de sus propias ideas y de la observación </a:t>
            </a:r>
            <a:r>
              <a:rPr lang="es-CL" sz="2400" dirty="0" smtClean="0">
                <a:solidFill>
                  <a:schemeClr val="bg1"/>
                </a:solidFill>
                <a:effectLst/>
              </a:rPr>
              <a:t>del entorno artístico.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2286606"/>
          </a:xfrm>
        </p:spPr>
        <p:txBody>
          <a:bodyPr>
            <a:normAutofit fontScale="92500" lnSpcReduction="20000"/>
          </a:bodyPr>
          <a:lstStyle/>
          <a:p>
            <a:pPr marL="64008" indent="0">
              <a:buNone/>
            </a:pPr>
            <a:r>
              <a:rPr lang="es-CL" sz="39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Para Recordar:</a:t>
            </a:r>
          </a:p>
          <a:p>
            <a:pPr marL="64008" indent="0" algn="ctr">
              <a:buNone/>
            </a:pPr>
            <a:r>
              <a:rPr lang="es-CL" sz="3500" u="sng" dirty="0" smtClean="0">
                <a:solidFill>
                  <a:schemeClr val="bg1"/>
                </a:solidFill>
              </a:rPr>
              <a:t>Técnicas Mixtas</a:t>
            </a:r>
          </a:p>
          <a:p>
            <a:pPr marL="64008" indent="0">
              <a:lnSpc>
                <a:spcPct val="110000"/>
              </a:lnSpc>
              <a:spcBef>
                <a:spcPts val="0"/>
              </a:spcBef>
              <a:buNone/>
            </a:pPr>
            <a:endParaRPr lang="es-CL" sz="2400" dirty="0" smtClean="0"/>
          </a:p>
          <a:p>
            <a:pPr marL="6400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CL" sz="2200" dirty="0" smtClean="0"/>
              <a:t>El </a:t>
            </a:r>
            <a:r>
              <a:rPr lang="es-CL" sz="2200" dirty="0"/>
              <a:t>término </a:t>
            </a:r>
            <a:r>
              <a:rPr lang="es-CL" sz="2200" dirty="0" smtClean="0"/>
              <a:t>técnicas mixtas </a:t>
            </a:r>
            <a:r>
              <a:rPr lang="es-CL" sz="2200" dirty="0"/>
              <a:t>se refiere a la técnica de utilizar dos o más técnicas artísticas como dibujo, óleo o collage, combinadas en una única obra</a:t>
            </a:r>
            <a:r>
              <a:rPr lang="es-CL" sz="2200" dirty="0" smtClean="0"/>
              <a:t>.</a:t>
            </a:r>
            <a:endParaRPr lang="es-CL" sz="2200" dirty="0"/>
          </a:p>
        </p:txBody>
      </p:sp>
      <p:sp>
        <p:nvSpPr>
          <p:cNvPr id="5" name="AutoShape 2" descr="Ilustración técnica mixta (con imágenes) | Ilustración técnic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93666"/>
            <a:ext cx="2289123" cy="302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60375" y="3693666"/>
            <a:ext cx="5832648" cy="1757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CL" sz="2000" dirty="0" smtClean="0"/>
              <a:t>Las </a:t>
            </a:r>
            <a:r>
              <a:rPr lang="es-CL" sz="2000" dirty="0"/>
              <a:t>técnicas mixtas requieren de dos </a:t>
            </a:r>
          </a:p>
          <a:p>
            <a:pPr marL="6400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CL" sz="2000" dirty="0"/>
              <a:t>pasos en un momento alterno.</a:t>
            </a:r>
          </a:p>
          <a:p>
            <a:pPr marL="64008" indent="0">
              <a:lnSpc>
                <a:spcPct val="110000"/>
              </a:lnSpc>
              <a:spcBef>
                <a:spcPts val="0"/>
              </a:spcBef>
              <a:buNone/>
            </a:pPr>
            <a:endParaRPr lang="es-CL" sz="2000" dirty="0"/>
          </a:p>
          <a:p>
            <a:pPr marL="6400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CL" sz="2000" b="1" dirty="0"/>
              <a:t>Por ejemplo: </a:t>
            </a:r>
            <a:r>
              <a:rPr lang="es-CL" sz="2000" dirty="0"/>
              <a:t>primero creamos un fondo </a:t>
            </a:r>
            <a:r>
              <a:rPr lang="es-CL" sz="2000" dirty="0" smtClean="0"/>
              <a:t>y </a:t>
            </a:r>
            <a:r>
              <a:rPr lang="es-CL" sz="2000" dirty="0"/>
              <a:t>luego dibujamos algo sobre ese fondo</a:t>
            </a:r>
            <a:r>
              <a:rPr lang="es-CL" sz="2000" dirty="0" smtClean="0"/>
              <a:t>.</a:t>
            </a:r>
            <a:endParaRPr lang="es-CL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11560" y="5677504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>
                <a:solidFill>
                  <a:schemeClr val="accent2">
                    <a:lumMod val="75000"/>
                  </a:schemeClr>
                </a:solidFill>
              </a:rPr>
              <a:t>Importante: </a:t>
            </a:r>
            <a:r>
              <a:rPr lang="es-CL" dirty="0" smtClean="0">
                <a:solidFill>
                  <a:schemeClr val="accent2">
                    <a:lumMod val="75000"/>
                  </a:schemeClr>
                </a:solidFill>
              </a:rPr>
              <a:t>Puedes volver a observar  la presentación de la clase anterior para obtener mayor información de esta técnica.</a:t>
            </a:r>
            <a:endParaRPr lang="es-C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0375" y="192659"/>
            <a:ext cx="8382000" cy="1004316"/>
          </a:xfrm>
        </p:spPr>
        <p:txBody>
          <a:bodyPr>
            <a:normAutofit fontScale="90000"/>
          </a:bodyPr>
          <a:lstStyle/>
          <a:p>
            <a:r>
              <a:rPr lang="es-CL" dirty="0"/>
              <a:t>E</a:t>
            </a:r>
            <a:r>
              <a:rPr lang="es-CL" dirty="0" smtClean="0"/>
              <a:t>jemplos sobre técnicas mixtas</a:t>
            </a:r>
            <a:endParaRPr lang="es-CL" dirty="0"/>
          </a:p>
        </p:txBody>
      </p:sp>
      <p:sp>
        <p:nvSpPr>
          <p:cNvPr id="6" name="AutoShape 6" descr="Como pintar un Mandala con Técnicas Mixtas - YouTube"/>
          <p:cNvSpPr>
            <a:spLocks noChangeAspect="1" noChangeArrowheads="1"/>
          </p:cNvSpPr>
          <p:nvPr/>
        </p:nvSpPr>
        <p:spPr bwMode="auto">
          <a:xfrm>
            <a:off x="460375" y="-5175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32" name="Picture 8" descr="Autorretrato de técnicas mixtas - mixed media self-portrait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2" y="1362557"/>
            <a:ext cx="3400872" cy="458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tratos en técnica mixta | Con tus manit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" b="11431"/>
          <a:stretch/>
        </p:blipFill>
        <p:spPr bwMode="auto">
          <a:xfrm>
            <a:off x="5119642" y="1345045"/>
            <a:ext cx="3570493" cy="469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9"/>
            <a:ext cx="8470776" cy="936104"/>
          </a:xfrm>
        </p:spPr>
        <p:txBody>
          <a:bodyPr>
            <a:normAutofit fontScale="90000"/>
          </a:bodyPr>
          <a:lstStyle/>
          <a:p>
            <a:r>
              <a:rPr lang="es-CL" dirty="0"/>
              <a:t>Ejemplos sobre técnicas mixtas</a:t>
            </a:r>
          </a:p>
        </p:txBody>
      </p:sp>
      <p:pic>
        <p:nvPicPr>
          <p:cNvPr id="2050" name="Picture 2" descr="40 Artistic Mixed Media Art and Painting on Canvas | Pintura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7"/>
            <a:ext cx="3312368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orn paper art projects | Arte de collage, Art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092" y="1628800"/>
            <a:ext cx="370472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9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bajos con técnicas mixtas y papel de periódico. en 2020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320480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llage de primavera con papel de periodico | Manualidad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4214874" cy="295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51520" y="230353"/>
            <a:ext cx="8470776" cy="93610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L" dirty="0" smtClean="0"/>
              <a:t>Ejemplos sobre técnicas mixtas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362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332656"/>
            <a:ext cx="4536504" cy="929258"/>
          </a:xfrm>
        </p:spPr>
        <p:txBody>
          <a:bodyPr>
            <a:normAutofit/>
          </a:bodyPr>
          <a:lstStyle/>
          <a:p>
            <a:pPr algn="ctr"/>
            <a:r>
              <a:rPr lang="es-CL" sz="4400" dirty="0" smtClean="0"/>
              <a:t>Actividad</a:t>
            </a:r>
            <a:endParaRPr lang="es-CL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323528" y="1484784"/>
            <a:ext cx="8586790" cy="4968552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es-CL" sz="1700" dirty="0" smtClean="0"/>
              <a:t>1.- Observa y comenta la siguiente presentación. ( clase Zoom lunes 6 de julio 10:00hrs.)</a:t>
            </a:r>
          </a:p>
          <a:p>
            <a:pPr marL="64008" indent="0">
              <a:buNone/>
            </a:pPr>
            <a:r>
              <a:rPr lang="es-CL" sz="1700" dirty="0" smtClean="0"/>
              <a:t> </a:t>
            </a:r>
          </a:p>
          <a:p>
            <a:pPr marL="64008" indent="0">
              <a:buNone/>
            </a:pPr>
            <a:r>
              <a:rPr lang="es-CL" sz="1700" dirty="0" smtClean="0"/>
              <a:t>2.- </a:t>
            </a:r>
            <a:r>
              <a:rPr lang="es-CL" sz="1800" dirty="0"/>
              <a:t> </a:t>
            </a:r>
            <a:r>
              <a:rPr lang="es-CL" sz="1800" dirty="0" smtClean="0"/>
              <a:t>Recolecta imágenes </a:t>
            </a:r>
            <a:r>
              <a:rPr lang="es-CL" sz="1800" dirty="0"/>
              <a:t>de </a:t>
            </a:r>
            <a:r>
              <a:rPr lang="es-CL" sz="1800" dirty="0" smtClean="0"/>
              <a:t>diarios y </a:t>
            </a:r>
            <a:r>
              <a:rPr lang="es-CL" sz="1800" dirty="0"/>
              <a:t>revistas acerca de temas de </a:t>
            </a:r>
            <a:r>
              <a:rPr lang="es-CL" sz="1800" dirty="0" smtClean="0"/>
              <a:t>tu interés. También necesitaras  una hoja de block  N°99, tijeras, pegamento, lápices de colores y todos los materiales que piensas que utilizaras.</a:t>
            </a:r>
          </a:p>
          <a:p>
            <a:pPr marL="64008" indent="0">
              <a:buNone/>
            </a:pPr>
            <a:endParaRPr lang="es-CL" sz="1800" dirty="0" smtClean="0"/>
          </a:p>
          <a:p>
            <a:pPr marL="64008" indent="0">
              <a:buNone/>
            </a:pPr>
            <a:r>
              <a:rPr lang="es-CL" sz="1800" dirty="0" smtClean="0"/>
              <a:t>3.- ¡Manos a la obra! Comienza a realizar tu trabajo aplicando  el tema y las  técnicas mixtas que tu decidas. Recuerda usar diferentes </a:t>
            </a:r>
            <a:r>
              <a:rPr lang="es-CL" sz="1800" dirty="0"/>
              <a:t>tipos de materiales y procedimientos de corte y </a:t>
            </a:r>
            <a:r>
              <a:rPr lang="es-CL" sz="1800" dirty="0" smtClean="0"/>
              <a:t>pegado.</a:t>
            </a:r>
          </a:p>
          <a:p>
            <a:pPr marL="64008" indent="0">
              <a:buNone/>
            </a:pPr>
            <a:endParaRPr lang="es-CL" sz="1800" dirty="0" smtClean="0"/>
          </a:p>
          <a:p>
            <a:pPr>
              <a:buFont typeface="Wingdings" pitchFamily="2" charset="2"/>
              <a:buChar char="v"/>
            </a:pPr>
            <a:r>
              <a:rPr lang="es-CL" sz="1800" dirty="0" smtClean="0"/>
              <a:t>Próxima clase vía plataforma zoom es el día lunes 13 de julio, ese día deberás presentar avances y aclarar últimas dudas del trabajo</a:t>
            </a:r>
            <a:r>
              <a:rPr lang="es-CL" sz="1800" dirty="0"/>
              <a:t>. </a:t>
            </a:r>
            <a:r>
              <a:rPr lang="es-CL" sz="1800" dirty="0" smtClean="0"/>
              <a:t>Además explicar </a:t>
            </a:r>
            <a:r>
              <a:rPr lang="es-CL" sz="1800" dirty="0"/>
              <a:t>a </a:t>
            </a:r>
            <a:r>
              <a:rPr lang="es-CL" sz="1800" dirty="0" smtClean="0"/>
              <a:t>tus </a:t>
            </a:r>
            <a:r>
              <a:rPr lang="es-CL" sz="1800" dirty="0"/>
              <a:t>compañeros lo que </a:t>
            </a:r>
            <a:r>
              <a:rPr lang="es-CL" sz="1800" dirty="0" smtClean="0"/>
              <a:t>intentas comunicar por medio </a:t>
            </a:r>
            <a:r>
              <a:rPr lang="es-CL" sz="1800" dirty="0"/>
              <a:t>de </a:t>
            </a:r>
            <a:r>
              <a:rPr lang="es-CL" sz="1800" dirty="0" smtClean="0"/>
              <a:t>tu </a:t>
            </a:r>
            <a:r>
              <a:rPr lang="es-CL" sz="1800" dirty="0"/>
              <a:t>trabajo de </a:t>
            </a:r>
            <a:r>
              <a:rPr lang="es-CL" sz="1800" dirty="0" smtClean="0"/>
              <a:t>arte.</a:t>
            </a:r>
            <a:endParaRPr lang="es-CL" sz="1800" dirty="0"/>
          </a:p>
          <a:p>
            <a:pPr>
              <a:buFont typeface="Wingdings" pitchFamily="2" charset="2"/>
              <a:buChar char="v"/>
            </a:pPr>
            <a:endParaRPr lang="es-CL" sz="1800" b="1" dirty="0"/>
          </a:p>
          <a:p>
            <a:pPr>
              <a:buFont typeface="Wingdings" pitchFamily="2" charset="2"/>
              <a:buChar char="v"/>
            </a:pPr>
            <a:r>
              <a:rPr lang="es-CL" sz="1800" dirty="0"/>
              <a:t>Envía fotografía de tu trabajo al mail de la profesora.</a:t>
            </a:r>
          </a:p>
          <a:p>
            <a:pPr marL="64008" indent="0">
              <a:buNone/>
            </a:pPr>
            <a:endParaRPr lang="es-CL" sz="1800" b="1" dirty="0"/>
          </a:p>
        </p:txBody>
      </p:sp>
      <p:pic>
        <p:nvPicPr>
          <p:cNvPr id="5" name="Picture 2" descr="Examen Escribir Sticker for iOS &amp; Android | GI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-1251520"/>
            <a:ext cx="3600400" cy="301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52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uedes Hacerlo GIFs - Get the best GIF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056784" cy="495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6. CONCLUSIÓN - Las claves para una vida san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81128"/>
            <a:ext cx="2834752" cy="202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xamen Escribir Sticker for iOS &amp; Android | GI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-747464"/>
            <a:ext cx="457200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3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65</TotalTime>
  <Words>276</Words>
  <Application>Microsoft Office PowerPoint</Application>
  <PresentationFormat>Presentación en pantalla (4:3)</PresentationFormat>
  <Paragraphs>27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Brío</vt:lpstr>
      <vt:lpstr>ARTES VISUALES 6° básico</vt:lpstr>
      <vt:lpstr>OA :Crear trabajos de arte y diseños a partir de sus propias ideas y de la observación del entorno artístico.</vt:lpstr>
      <vt:lpstr>Ejemplos sobre técnicas mixtas</vt:lpstr>
      <vt:lpstr>Ejemplos sobre técnicas mixtas</vt:lpstr>
      <vt:lpstr>Presentación de PowerPoint</vt:lpstr>
      <vt:lpstr>Actividad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 6° básico</dc:title>
  <dc:creator>Marjorie Lizana Vergara</dc:creator>
  <cp:lastModifiedBy>Usuario de Windows</cp:lastModifiedBy>
  <cp:revision>9</cp:revision>
  <dcterms:created xsi:type="dcterms:W3CDTF">2020-07-03T21:30:45Z</dcterms:created>
  <dcterms:modified xsi:type="dcterms:W3CDTF">2020-07-03T22:49:26Z</dcterms:modified>
</cp:coreProperties>
</file>