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1E724E1-7A68-4B8F-9FDB-80DA924CD9FF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6DF6B2D-B8F7-4CA3-854C-0B187F5D5A3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89497" y="2852936"/>
            <a:ext cx="2366392" cy="1944216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REDUCIR</a:t>
            </a:r>
            <a:br>
              <a:rPr lang="es-CL" dirty="0" smtClean="0"/>
            </a:br>
            <a:r>
              <a:rPr lang="es-CL" dirty="0" smtClean="0"/>
              <a:t>REUTILIZAR</a:t>
            </a:r>
            <a:br>
              <a:rPr lang="es-CL" dirty="0" smtClean="0"/>
            </a:br>
            <a:r>
              <a:rPr lang="es-CL" dirty="0" smtClean="0"/>
              <a:t>RECICLAR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4490" y="5589240"/>
            <a:ext cx="4824536" cy="1008112"/>
          </a:xfrm>
        </p:spPr>
        <p:txBody>
          <a:bodyPr>
            <a:normAutofit fontScale="92500"/>
          </a:bodyPr>
          <a:lstStyle/>
          <a:p>
            <a:r>
              <a:rPr lang="es-CL" b="1" dirty="0" smtClean="0"/>
              <a:t>Profesora: Marjorie Lizana Vergara.</a:t>
            </a:r>
          </a:p>
          <a:p>
            <a:r>
              <a:rPr lang="es-CL" b="1" dirty="0" smtClean="0"/>
              <a:t>Curso : 6°básico</a:t>
            </a:r>
          </a:p>
          <a:p>
            <a:r>
              <a:rPr lang="es-CL" b="1" dirty="0" smtClean="0"/>
              <a:t>Mail: profesora.marjorielizana@gmail.com</a:t>
            </a:r>
            <a:endParaRPr lang="es-CL" b="1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716016" y="188640"/>
            <a:ext cx="3313355" cy="21342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TECNOLOGÍA</a:t>
            </a:r>
            <a:br>
              <a:rPr lang="es-CL" dirty="0" smtClean="0"/>
            </a:br>
            <a:endParaRPr lang="es-CL" dirty="0"/>
          </a:p>
        </p:txBody>
      </p:sp>
      <p:pic>
        <p:nvPicPr>
          <p:cNvPr id="6" name="5 Imagen" descr="insigni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7934"/>
            <a:ext cx="936104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251520" y="1828053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OA: Responder preguntas que promuevan  la  metacognición en relación al trabajo de reutilización. 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907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7069" y="620688"/>
            <a:ext cx="7704856" cy="864096"/>
          </a:xfrm>
        </p:spPr>
        <p:txBody>
          <a:bodyPr>
            <a:noAutofit/>
          </a:bodyPr>
          <a:lstStyle/>
          <a:p>
            <a:r>
              <a:rPr lang="es-CL" sz="2800" dirty="0" smtClean="0"/>
              <a:t>Preguntas para reflexionar  sobre la actividad de reutilización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628800"/>
            <a:ext cx="7416940" cy="4435458"/>
          </a:xfrm>
        </p:spPr>
        <p:txBody>
          <a:bodyPr>
            <a:normAutofit fontScale="92500" lnSpcReduction="20000"/>
          </a:bodyPr>
          <a:lstStyle/>
          <a:p>
            <a:pPr indent="-342900" algn="just"/>
            <a:r>
              <a:rPr lang="es-CL" dirty="0" smtClean="0">
                <a:solidFill>
                  <a:srgbClr val="000000"/>
                </a:solidFill>
              </a:rPr>
              <a:t>Escribe y responde en tu cuaderno: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CL" sz="20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CL" sz="2000" dirty="0" smtClean="0">
                <a:solidFill>
                  <a:srgbClr val="000000"/>
                </a:solidFill>
              </a:rPr>
              <a:t>a) ¿Cuánto </a:t>
            </a:r>
            <a:r>
              <a:rPr lang="es-CL" sz="2000" dirty="0">
                <a:solidFill>
                  <a:srgbClr val="000000"/>
                </a:solidFill>
              </a:rPr>
              <a:t>tiempo necesité para hacer </a:t>
            </a:r>
            <a:r>
              <a:rPr lang="es-CL" sz="2000" dirty="0" smtClean="0">
                <a:solidFill>
                  <a:srgbClr val="000000"/>
                </a:solidFill>
              </a:rPr>
              <a:t>la actividad de reutilización?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CL" sz="20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CL" sz="2000" dirty="0" smtClean="0">
                <a:solidFill>
                  <a:srgbClr val="000000"/>
                </a:solidFill>
              </a:rPr>
              <a:t>R: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CL" sz="20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CL" sz="2000" dirty="0" smtClean="0"/>
              <a:t>b) </a:t>
            </a:r>
            <a:r>
              <a:rPr lang="es-CL" sz="2000" dirty="0" smtClean="0">
                <a:solidFill>
                  <a:srgbClr val="000000"/>
                </a:solidFill>
              </a:rPr>
              <a:t>¿ Qué </a:t>
            </a:r>
            <a:r>
              <a:rPr lang="es-CL" sz="2000" dirty="0">
                <a:solidFill>
                  <a:srgbClr val="000000"/>
                </a:solidFill>
              </a:rPr>
              <a:t>fue lo que </a:t>
            </a:r>
            <a:r>
              <a:rPr lang="es-CL" sz="2000" dirty="0" smtClean="0">
                <a:solidFill>
                  <a:srgbClr val="000000"/>
                </a:solidFill>
              </a:rPr>
              <a:t>se me hizo más complicado para realizar esta actividad </a:t>
            </a:r>
            <a:r>
              <a:rPr lang="es-CL" sz="2000" dirty="0">
                <a:solidFill>
                  <a:srgbClr val="000000"/>
                </a:solidFill>
              </a:rPr>
              <a:t>y por qué</a:t>
            </a:r>
            <a:r>
              <a:rPr lang="es-CL" sz="2000" dirty="0" smtClean="0">
                <a:solidFill>
                  <a:srgbClr val="000000"/>
                </a:solidFill>
              </a:rPr>
              <a:t>?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CL" sz="20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CL" sz="2000" dirty="0" smtClean="0">
                <a:solidFill>
                  <a:srgbClr val="000000"/>
                </a:solidFill>
              </a:rPr>
              <a:t>R: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CL" sz="20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CL" sz="2000" dirty="0" smtClean="0">
                <a:solidFill>
                  <a:srgbClr val="000000"/>
                </a:solidFill>
              </a:rPr>
              <a:t>c) </a:t>
            </a:r>
            <a:r>
              <a:rPr lang="es-CL" sz="2000" dirty="0">
                <a:solidFill>
                  <a:srgbClr val="000000"/>
                </a:solidFill>
              </a:rPr>
              <a:t>¿Qué fue lo que me resultó más </a:t>
            </a:r>
            <a:r>
              <a:rPr lang="es-CL" sz="2000" dirty="0" smtClean="0">
                <a:solidFill>
                  <a:srgbClr val="000000"/>
                </a:solidFill>
              </a:rPr>
              <a:t>fácil?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CL" sz="20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CL" sz="2000" dirty="0" smtClean="0">
                <a:solidFill>
                  <a:srgbClr val="000000"/>
                </a:solidFill>
              </a:rPr>
              <a:t>R:</a:t>
            </a:r>
            <a:endParaRPr lang="es-CL" sz="2000" dirty="0">
              <a:solidFill>
                <a:srgbClr val="000000"/>
              </a:solidFill>
            </a:endParaRPr>
          </a:p>
          <a:p>
            <a:endParaRPr lang="es-CL" dirty="0"/>
          </a:p>
        </p:txBody>
      </p:sp>
      <p:pic>
        <p:nvPicPr>
          <p:cNvPr id="6" name="Picture 4" descr="▷ Niños y Niñas: Imágenes Animadas, Gifs y Animaciones ¡100% GRATIS!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29000"/>
            <a:ext cx="2056104" cy="264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6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s-CL" sz="2000" dirty="0">
                <a:solidFill>
                  <a:srgbClr val="000000"/>
                </a:solidFill>
              </a:rPr>
              <a:t>d) ¿Me organicé de alguna manera para realizar la actividad?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sz="2000" dirty="0" smtClean="0">
                <a:solidFill>
                  <a:srgbClr val="000000"/>
                </a:solidFill>
              </a:rPr>
              <a:t>R: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sz="2000" dirty="0">
                <a:solidFill>
                  <a:srgbClr val="000000"/>
                </a:solidFill>
              </a:rPr>
              <a:t>e) ¿Haría algo distinto la próxima vez que tenga que realizar algo parecido?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sz="2000" dirty="0" smtClean="0">
                <a:solidFill>
                  <a:srgbClr val="000000"/>
                </a:solidFill>
              </a:rPr>
              <a:t>R: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sz="2000" dirty="0">
                <a:solidFill>
                  <a:srgbClr val="000000"/>
                </a:solidFill>
              </a:rPr>
              <a:t>f) ¿Qué necesito hacer </a:t>
            </a:r>
            <a:r>
              <a:rPr lang="es-CL" sz="2000" dirty="0" smtClean="0">
                <a:solidFill>
                  <a:srgbClr val="000000"/>
                </a:solidFill>
              </a:rPr>
              <a:t>para mejorar?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sz="2000" dirty="0">
                <a:solidFill>
                  <a:srgbClr val="000000"/>
                </a:solidFill>
              </a:rPr>
              <a:t>R:</a:t>
            </a:r>
          </a:p>
          <a:p>
            <a:pPr>
              <a:spcBef>
                <a:spcPts val="0"/>
              </a:spcBef>
            </a:pPr>
            <a:endParaRPr lang="es-CL" dirty="0"/>
          </a:p>
        </p:txBody>
      </p:sp>
      <p:pic>
        <p:nvPicPr>
          <p:cNvPr id="5" name="Picture 2" descr="Resultado de imagen para imagenes gif de de gente pensando (con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713" y="3356992"/>
            <a:ext cx="967085" cy="292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47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6. CONCLUSIÓN - Las claves para una vida san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96752"/>
            <a:ext cx="4393415" cy="314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▷ Niños y Niñas: Imágenes Animadas, Gifs y Animaciones ¡100% GRATIS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0297"/>
            <a:ext cx="2056104" cy="264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6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</TotalTime>
  <Words>137</Words>
  <Application>Microsoft Office PowerPoint</Application>
  <PresentationFormat>Presentación en pantalla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Austin</vt:lpstr>
      <vt:lpstr>        REDUCIR REUTILIZAR RECICLAR </vt:lpstr>
      <vt:lpstr>Preguntas para reflexionar  sobre la actividad de reutilización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REDUCIR REUTILIZAR RECICLAR</dc:title>
  <dc:creator>Marjorie Lizana Vergara</dc:creator>
  <cp:lastModifiedBy>Usuario de Windows</cp:lastModifiedBy>
  <cp:revision>11</cp:revision>
  <dcterms:created xsi:type="dcterms:W3CDTF">2020-06-30T14:58:20Z</dcterms:created>
  <dcterms:modified xsi:type="dcterms:W3CDTF">2020-07-03T22:48:25Z</dcterms:modified>
</cp:coreProperties>
</file>