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1A98-108D-439A-93DE-B445EDCCE54D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E74C-A746-42E7-8C26-2E66C7A81FC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857232"/>
            <a:ext cx="807249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CURSO : SEGUNDO MEDIO  </a:t>
            </a:r>
          </a:p>
          <a:p>
            <a:endParaRPr lang="es-CL" sz="2400" b="1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PERIODO : JULIO - </a:t>
            </a:r>
            <a:r>
              <a:rPr lang="es-CL" sz="3200" b="1" dirty="0" smtClean="0">
                <a:latin typeface="Aharoni" pitchFamily="2" charset="-79"/>
                <a:cs typeface="Aharoni" pitchFamily="2" charset="-79"/>
              </a:rPr>
              <a:t>2020</a:t>
            </a:r>
          </a:p>
          <a:p>
            <a:endParaRPr lang="es-CL" sz="2400" b="1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ASIGNATURA : QUIMICA</a:t>
            </a:r>
          </a:p>
          <a:p>
            <a:endParaRPr lang="es-CL" sz="2400" b="1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CONTENIDOS : HIDROCARBUROS</a:t>
            </a:r>
          </a:p>
          <a:p>
            <a:endParaRPr lang="es-CL" sz="2400" b="1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OBJETIVO : APLICAN REGLAS DE NOMENCLATURA</a:t>
            </a:r>
          </a:p>
          <a:p>
            <a:r>
              <a:rPr lang="es-CL" sz="24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                   IUPACC  EN  LA  CONSTRUCCION Y </a:t>
            </a:r>
          </a:p>
          <a:p>
            <a:r>
              <a:rPr lang="es-CL" sz="24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s-CL" sz="2400" b="1" dirty="0" smtClean="0">
                <a:latin typeface="Aharoni" pitchFamily="2" charset="-79"/>
                <a:cs typeface="Aharoni" pitchFamily="2" charset="-79"/>
              </a:rPr>
              <a:t>                  RECONOCIMIENTO DE  HIDROCARBUROS.</a:t>
            </a:r>
          </a:p>
          <a:p>
            <a:endParaRPr lang="es-CL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🥇▷【 Hidrocarburos. Alquenos y alquinos - Formulación 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Nomenclatura de Alquinos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lquino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lquinos – Química del Carbo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png;base64,iVBORw0KGgoAAAANSUhEUgAAAGIAAACKCAYAAABRsp/hAAAR0UlEQVR4nO2dV3fbVrpA5x/Pfbh33TstM550d8t2lMhFdtwtFxWry5JcZFudxWITq1hRCYAgCDbs+0BFjpy4iJYUZIK9lh5EgMAB9jrtw4fDP+HhCv70WxfAo4MnwiV4IlyCJ8IleCL2SLVaPZDjeiL2iM/nO5Dj7klEq1lj4O59pmdmKasK+dwW4egm6WSCNX+QUiHHwstFZElAURQSySROu8Xt61cRFBVZUXj+dJ5QKIwkSQQDfmLRKBsbIbK5PMViiamZGdLJBLquk4jHCIejPH3+nK10kmJJxDIr5ApFopEQ6UyGZCLJ/JNnZNIJcvksG683SCSSxOObGBUTp91iYmKSifExNl4HuPnjDXLFAulUiq1sDkkskU5nKBaLBPx+Bu7fJ51Ok05vkcvlyWTSpLdyFPNZjEoVn8+HVqkxsZJj/GUKyWwwtJBiMVTi4Ys084EiUytZas32wYlwnDp9P1zm/oN7DNy5zfOpRzxd9HHnzh1Gpx8zdH+AgYF7jE9McfvmNQYejhBcfsal/h+582AQny/A7Owso6OPGB0dZXJyismxUe7cusLx42e4ceceE1NT3LvWx7GePvK5LJ9/9hn3B4eZnJlhbm6Wx9OTTE1OMDI6wsTYCI8G73P++4tMTk0xNzfLmc//xmo4Sf93J1hY3wAcbty4zsjwEOdPHKH30h3GZ2d5NDLC0KMxHg0/ZHxsnIGHj5iaGmd4dIwf+85x9NhJ7g5PMT02wvCjR0yNDpLKlfD5fES3ylwYi7CRUqg12tyY2WQpLHBhLMyN+SRTS1voduvgRLRaTbLZLItLS1QMHU3TqJhVJFlCVVUUWUZRVAxdp2IYyIqK025TyOcol8uY1RplVaFSMalWqyhqGVVRkMQS5XKZfL6ArChIokC5XEZVVcqahqKoneMrCo26TVkzUBSF2elJnjx5Qj5fQFFVJEmkrGnIioIoFLfP30JVVWSpU8ZCPo8giDSbTdTt82taGVlWUNUyiixTs20KhTyCKNJqNlHUMqIo0Go7+Hw+HMehXKnv3BdZq6FWbGTDptFsoVXr77mLnyBic3OTQCDg/QU6NXov+8uyvH8iPA4eT4RL6FKEw9LSEsVCHlmWkUWRUDSGJEkYRoVKpYIqCaTTGTRNJ5NKkEylCYdClEQJXdfRdR1VkQkG1imWRGRZQpZlyuUyRqWyv1f5O6BrEc/mHzM8NMCFSxc429PL95euMjhwk+sDQwwNDXPvZj83b93kzKnzLL14zunTp/iht5eR8Ulu3rzOzNggvT0nuHi5n5v9l+m/fIkb9wa5evE7Xiz79/cqfwd4TZNL8ES4BE+ES/BEuIRPElFvNParHJ9MWVWp1/c+o3ULXYsYuP+Q9XU/TbvKq8VFEpE4qXQav99PdmuL1WCYTDrfGY4aBqIgEgy+piR1QhWWZRENBQmG0zv7pNNpllZ91Ot7F+xfX2Ny9BGiYf/q9lKxwGY01u3lHjifVCMsy8JxHFqtFhWjguM4ADiOQ822abffRCCtapVGo0F7ex8Aw9BpNt8Ex+r1OrZtU61a3ZfnHdtURUEqCahquatjHzSH1kcYhrEj6id0XT+s0390zOe34tBEyLLCxkYIWenc/LKqEni9wWYktb8nchwUVaXxVv8lCMJ7v2ZZFna9vlOjmo0GhlH5xXEOikMTYds1LKuGpnVEOI5DrWZTVrV9PU+rUWPNv0EgEESSFUqlUqc/im7uhNILhSJLqz6iiTSlUglN08hmsywsr5PL5YjFYmS3ssRiMcLR6L6W710cmohKpYJlddf2d0Oz2dzVFGrabuEf2yzW67/e+e83hybCrOj4AkGyW4XDOuUuJEna9b8oir9JOd7FoYn4aXRlHGIH/XMKhQLhcGf4qpfLJBJJRME9Mv4wM+tyWUMrlxElmWajjiTJZNKZdw53D5s/jAi344n4AI7j0G63fzEH2m+6FpHL5cjl8vtZlk9CK5eZnX1MrbG3fKIPocgiQX+QeHxzX4/7Nl2L2IzHiSeSiIJAaCOMLCtUq1UMw6Bet0kl44QjcSRJQhRFrKpJJBShUOykziiKgl2zSMRipLdybG1tkclk0LQym/EEiqLuqTxCqcjqyhKGtb8TMMdxaDQaB5Zq+ROf3DSpikyxWCIWi9Fut7ercZtUMk463XmmLUkSVtXsTKrKb2I9TrtFYnMTQVJoNBo0Gg20cplMZovNzcSnFm1faLfbVA7hGfp/VB+hKiqxyCalYgFN0zoJaorEZiRMNBphbW2NbDZLsVhC142dmbamG0QiEeLxOKqiEIvEqJhVdF2nZnUS4YrFIqIooigKkWgCo2KiqirVSoVkJoeqfFqE4D9KRKvZxDSrlH4WV2q3WxiGQbP5pslSFXUnCtxsNij/bNataxpCsbSzvdVsoqq7txdLEoqqUigUqJoV8kWBXPbT+sv/KBEfS7FY3PV/Npt97/6qurf+qhv+kCJyuRyFQqfWtJoNMpkMNbuGZVmYpolVraJqGrZdxzR0MukMur6/wcm3+UOKkESJeCyBXjGpmSb5XJZINIpt29RqNQzDIFcokExmsGs1FEUlk0kfaJn+kCLciCfCJXQvwnFoNhq0W03yBQHLqr3Z1G5T/dmzh2q1ilXbHdd/O2zw9v+O4+wprFC3bcplDbNSQa+Yu45jGAatVmvXZ596vv2maxETE9Os+/yYus7r0Cb+QIhisUg0GiWTTiNKnaRiTdOIRGI8e7FMSeh8ZlZ0xkYfEwhGiEajlEolFl8u4g93Epk1TWMjFGZ1df2jEwlWXi0x//wl+XyB5fV1crk8pVIJSSjiC4SIRmNomoYkSWRSSWbGxiiICpIkUalUeDo/z6oviKbrmKZJ0O9naWmFSCRCMpkkFomw9mqZmn0wD4q6FuE4zntv0ttDvna7vStj42Not1o0Gs2PLo+5E4ZwdtUAALtWe/sLu2oxgFW1dmqFbdu7akij0aBeszCrbx1nnziQPsLcHom0f8Oq/qmYpvnhnfaRAxEhlEqENoLki+/PnHAzG8HXTM4uoOn69nsfBmH/KtNTTzCrFpIkYZoVlp8/YfL5Ktp2yEQoCUSicbL50p7O542a3kO71do1yHAch4ph0Gy1d39WqdBqb4dMGnUkSUUQpV8c7314IlyCJ8IlfJKIVqtFq1Enk85QNSs7w8Na1USUlJ39arUa2nbsZgfHQZElNGP3AxdN01A1A8uyth8ydR70vz0PeRvLqtJstTrJYgWBeqOBtP1utaZptHaaEwdN036R6Gya5i9GUe1WC8uydsIetm1j6Br2AWSddy1ifGwCny9ArWoS34wTDUfQDWM7Rq+TLQg7N0FVFNLpNLFYZ2kHdTuFPpOIs7wW3OnoqtUqhUKRYGQTTdMQBIGqWSGRSLIRiuxqm99maWWZhw8GiKaLhGNJ8sXSzvkVWUbTOudtNOpsxiIEA8E3zxSqVQRBIBSKUNr+nmEYmIa+83KmJElUq1UyiTi+QAC7i4z199G1iIDfj/6eJ1eKorxz20Fhmuavpsd8Shj7sBLRDqaPcBzy2SzWAc1C90pnKQljz/Ma27YRRfFnzdrBcSAiHKdFLLRBMLRBzf7t3yqSZYVQZJPiHoeUiqyQiIZIZQ8+TdQbNX0AXdd3vXBzUHgiPsBh9XWeiPdgmQaBgI94IsFBh808ER+BVa26N+XSY3/xRLgET4RL8ES4hK7Xayrk87+I/VjW7k6t3fq4R6OHMXN1O13XiCs/XqL/4gVuDQzy9ddfc/Tbo3z9xT/p/b6PpcUXXLpwkd5zJ/n+hz7WAxtcu3KJCxcv8OXXx+jt/Z7TJ47Tc/Yct+4O8O8vjtJ75iQv1l7v57X9rui6RqhqmappUqlUEIQSitrJiJAVhbpto2katZqFruvU6w3MSoVyWaUkCCwuLnaWm1NVTLNKxegsLXdQGRK/B7w+wiV4IlxC1yKCfj/JVJrHj+fIboZ49uIlT548ZX5ulqXlVRZevCIQONw232m3GRsZJJnKsLa6QiGzSSiWYnZ2nvWVZdZWl1l89YrHs3P4/EHmZiaYmJphbWWR5y9fEQgED7W8P6drEdOT46z7/Kz7A2yGAow+GuH2zVvMPJ5hZc3HyKNHPJ57eujvMc/NTLLuCxAMBFh6tcizhQWmH8+xtrbKxNgjhgYfMDc7x/jEJAvz0ywsrrK+/IqHg0PMzT875NK+wWuaXIInwiV4IlyCJ8IldC2i1WrhwK+uwdSo16nVajRbLep1eycU4hzCUgpW1aTVav+iXI16HbNq0Wo2ceis52S9lSFu12q/2aSyaxFT46MsLr6iv7+fmYlxes/1cO/BPU6e7uH4sWOMjg4z+OABwcU5zvT00HPuHGdPHOfitRscPdnD5f7L2PsdYmrX+fzIEV68eMmduwMEF59y7Nuv+PH2Xc6d+pLzF28ydPceia00vT9c4O7dO5w+c5ZLl69w6WI/Z3qO8tW3pzhz+hynz5xjYXFpnwv4broWUVZklO0Erlhog6IgYhg6q6sryIqKYVSQFRm7ZiHLCv71ZQRJQVbLCKUiZc3Yz+vYQVMVBLGz7ETNqpLP51HUMlq5jKyoVHQdoSRg1Sy0cueXVgShhCCISLKCYWiUSp3fSKpah1c7vD7CJXgiXIInwiV4IlxC1yL0sopuGORyW6STcSpVi3AoRDIRRxQ6rzWtr6yRTKeJhDawazWiiRSqIiPLMqIko2tlavY+prg7LV68eIkDbGVz5PNZMpk0pZJIKpkkkUoiiiIVQyeVSuJbWaZq22QynR//qxga8VQGSRTRdANJFNF1g61MhlQygaTqiKJExdj/gUbXIoaHHrK4+Iob164zeH8AX2CDEydPc/7Utxw9fpzBoWF6T59heHyc2ZkZspkUX359lGvXrnPuTA99V29x+vwPLK+s79/VOG1+vPgdryNxLl2+wolTZ7k/cIuJmXnGhu5wtu8Kx44e58SJ01y9PcCFs6eIpTKMDj3kwuV+YvEksUiYKz/0cOnSBc6cPErPuV6mZqc5e6aH7y7e4Ktvj9N3sX/fg5ndT+gaDRqt1s4yom6hvj0h+6lMH1O2VquF43zcvgeF10e4BE+ES/BEuARPhEvoWsS9u7dZW/cxcP8h2WSUydkFzp48zq1b17l9+w49p74hmhKYnp3jx4t9xBMxTvX0Mjo2ztDIGLcG7vPVF//m4cg0ly9f5sH9B59+NU6ba1cv8XojzODQMLlUlGXfBlev3WBl8RULrxa5NzDAyNgECwvP6P2uj7n5OeZmZ6mVBfr6r/J4ZobxiWnGp2eYmJwikTrYBbN+omsRt29dJ5XOkNnaYmV5GatmE4uEScRjpDJbRMKh7c82iMVT1Os2rzfCJBIJgsHXhCMRwqENkukMAb+f1H5csNPi2ZN5otFNwpEoC88XWFlbJxLdJJmIE0+meP7sGXNPnhKLxXjxfIFQKEQoFEJTROafPCUYDPDs2VPW/AFevnxJ8ZAWcveaJpfgiXAJngiX4IlwCV2LEEolbKtKUei8u6zrKoWiQDGfw2400XWDVrNOOvNmcdtazSKVTNKs18gVBCTpTUdof2CtjY9FFAQs00CQFDKZDAD5bAa7sR3yaNiUCnm07eUfJFGg7UCzbrPPC+3via5F9PWcIBiOMzw6zvWr/Zw6eoS+K7d5NjvJ7JPnfH/xClMTw/z1H1/yX3/+M3/76//Sc/57/v5//0cyEeXhyDj954/xzbETfPnZX+i70MfxEyf455EveTDRbcadw3envyUST3Pzzj2uXLvJ0sI833x1hH8d+YK//+tzPvvH3+g9fYqJJy8ZfjDA+NA9jh37hm///Rknv+vjf/77L5w6cwqrfrhWug+Da+9eGfjtVV4+RDqV6rYYu7Atk3AsDnRWxPk9rWTn9REuwRPhEjwRLsET4RI8ES7BE+ESPBEuwRPhEjwRLsET4RI8ES7BE+ESPBEuwRPhEjwRLsET4RI8ES7BE+ESPBEuwRPhEjwRLsET4RI8ES7BE+ESPBEuwRPhEjwRLsET4RI8ES7BE+ESPBEuwRPhEjwRLsET4RI8ES7BE+ESPBEuwRPhEjwRLsET4RI8ES7BE+ES/h+UHDO1c+oPt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5604" name="AutoShape 4" descr="data:image/png;base64,iVBORw0KGgoAAAANSUhEUgAAAGIAAACKCAYAAABRsp/hAAAR0UlEQVR4nO2dV3fbVrpA5x/Pfbh33TstM550d8t2lMhFdtwtFxWry5JcZFudxWITq1hRCYAgCDbs+0BFjpy4iJYUZIK9lh5EgMAB9jrtw4fDP+HhCv70WxfAo4MnwiV4IlyCJ8IleCL2SLVaPZDjeiL2iM/nO5Dj7klEq1lj4O59pmdmKasK+dwW4egm6WSCNX+QUiHHwstFZElAURQSySROu8Xt61cRFBVZUXj+dJ5QKIwkSQQDfmLRKBsbIbK5PMViiamZGdLJBLquk4jHCIejPH3+nK10kmJJxDIr5ApFopEQ6UyGZCLJ/JNnZNIJcvksG683SCSSxOObGBUTp91iYmKSifExNl4HuPnjDXLFAulUiq1sDkkskU5nKBaLBPx+Bu7fJ51Ok05vkcvlyWTSpLdyFPNZjEoVn8+HVqkxsZJj/GUKyWwwtJBiMVTi4Ys084EiUytZas32wYlwnDp9P1zm/oN7DNy5zfOpRzxd9HHnzh1Gpx8zdH+AgYF7jE9McfvmNQYejhBcfsal/h+582AQny/A7Owso6OPGB0dZXJyismxUe7cusLx42e4ceceE1NT3LvWx7GePvK5LJ9/9hn3B4eZnJlhbm6Wx9OTTE1OMDI6wsTYCI8G73P++4tMTk0xNzfLmc//xmo4Sf93J1hY3wAcbty4zsjwEOdPHKH30h3GZ2d5NDLC0KMxHg0/ZHxsnIGHj5iaGmd4dIwf+85x9NhJ7g5PMT02wvCjR0yNDpLKlfD5fES3ylwYi7CRUqg12tyY2WQpLHBhLMyN+SRTS1voduvgRLRaTbLZLItLS1QMHU3TqJhVJFlCVVUUWUZRVAxdp2IYyIqK025TyOcol8uY1RplVaFSMalWqyhqGVVRkMQS5XKZfL6ArChIokC5XEZVVcqahqKoneMrCo26TVkzUBSF2elJnjx5Qj5fQFFVJEmkrGnIioIoFLfP30JVVWSpU8ZCPo8giDSbTdTt82taGVlWUNUyiixTs20KhTyCKNJqNlHUMqIo0Go7+Hw+HMehXKnv3BdZq6FWbGTDptFsoVXr77mLnyBic3OTQCDg/QU6NXov+8uyvH8iPA4eT4RL6FKEw9LSEsVCHlmWkUWRUDSGJEkYRoVKpYIqCaTTGTRNJ5NKkEylCYdClEQJXdfRdR1VkQkG1imWRGRZQpZlyuUyRqWyv1f5O6BrEc/mHzM8NMCFSxc429PL95euMjhwk+sDQwwNDXPvZj83b93kzKnzLL14zunTp/iht5eR8Ulu3rzOzNggvT0nuHi5n5v9l+m/fIkb9wa5evE7Xiz79/cqfwd4TZNL8ES4BE+ES/BEuIRPElFvNParHJ9MWVWp1/c+o3ULXYsYuP+Q9XU/TbvKq8VFEpE4qXQav99PdmuL1WCYTDrfGY4aBqIgEgy+piR1QhWWZRENBQmG0zv7pNNpllZ91Ot7F+xfX2Ny9BGiYf/q9lKxwGY01u3lHjifVCMsy8JxHFqtFhWjguM4ADiOQ822abffRCCtapVGo0F7ex8Aw9BpNt8Ex+r1OrZtU61a3ZfnHdtURUEqCahquatjHzSH1kcYhrEj6id0XT+s0390zOe34tBEyLLCxkYIWenc/LKqEni9wWYktb8nchwUVaXxVv8lCMJ7v2ZZFna9vlOjmo0GhlH5xXEOikMTYds1LKuGpnVEOI5DrWZTVrV9PU+rUWPNv0EgEESSFUqlUqc/im7uhNILhSJLqz6iiTSlUglN08hmsywsr5PL5YjFYmS3ssRiMcLR6L6W710cmohKpYJlddf2d0Oz2dzVFGrabuEf2yzW67/e+e83hybCrOj4AkGyW4XDOuUuJEna9b8oir9JOd7FoYn4aXRlHGIH/XMKhQLhcGf4qpfLJBJJRME9Mv4wM+tyWUMrlxElmWajjiTJZNKZdw53D5s/jAi344n4AI7j0G63fzEH2m+6FpHL5cjl8vtZlk9CK5eZnX1MrbG3fKIPocgiQX+QeHxzX4/7Nl2L2IzHiSeSiIJAaCOMLCtUq1UMw6Bet0kl44QjcSRJQhRFrKpJJBShUOykziiKgl2zSMRipLdybG1tkclk0LQym/EEiqLuqTxCqcjqyhKGtb8TMMdxaDQaB5Zq+ROf3DSpikyxWCIWi9Fut7ercZtUMk463XmmLUkSVtXsTKrKb2I9TrtFYnMTQVJoNBo0Gg20cplMZovNzcSnFm1faLfbVA7hGfp/VB+hKiqxyCalYgFN0zoJaorEZiRMNBphbW2NbDZLsVhC142dmbamG0QiEeLxOKqiEIvEqJhVdF2nZnUS4YrFIqIooigKkWgCo2KiqirVSoVkJoeqfFqE4D9KRKvZxDSrlH4WV2q3WxiGQbP5pslSFXUnCtxsNij/bNataxpCsbSzvdVsoqq7txdLEoqqUigUqJoV8kWBXPbT+sv/KBEfS7FY3PV/Npt97/6qurf+qhv+kCJyuRyFQqfWtJoNMpkMNbuGZVmYpolVraJqGrZdxzR0MukMur6/wcm3+UOKkESJeCyBXjGpmSb5XJZINIpt29RqNQzDIFcokExmsGs1FEUlk0kfaJn+kCLciCfCJXQvwnFoNhq0W03yBQHLqr3Z1G5T/dmzh2q1ilXbHdd/O2zw9v+O4+wprFC3bcplDbNSQa+Yu45jGAatVmvXZ596vv2maxETE9Os+/yYus7r0Cb+QIhisUg0GiWTTiNKnaRiTdOIRGI8e7FMSeh8ZlZ0xkYfEwhGiEajlEolFl8u4g93Epk1TWMjFGZ1df2jEwlWXi0x//wl+XyB5fV1crk8pVIJSSjiC4SIRmNomoYkSWRSSWbGxiiICpIkUalUeDo/z6oviKbrmKZJ0O9naWmFSCRCMpkkFomw9mqZmn0wD4q6FuE4zntv0ttDvna7vStj42Not1o0Gs2PLo+5E4ZwdtUAALtWe/sLu2oxgFW1dmqFbdu7akij0aBeszCrbx1nnziQPsLcHom0f8Oq/qmYpvnhnfaRAxEhlEqENoLki+/PnHAzG8HXTM4uoOn69nsfBmH/KtNTTzCrFpIkYZoVlp8/YfL5Ktp2yEQoCUSicbL50p7O542a3kO71do1yHAch4ph0Gy1d39WqdBqb4dMGnUkSUUQpV8c7314IlyCJ8IlfJKIVqtFq1Enk85QNSs7w8Na1USUlJ39arUa2nbsZgfHQZElNGP3AxdN01A1A8uyth8ydR70vz0PeRvLqtJstTrJYgWBeqOBtP1utaZptHaaEwdN036R6Gya5i9GUe1WC8uydsIetm1j6Br2AWSddy1ifGwCny9ArWoS34wTDUfQDWM7Rq+TLQg7N0FVFNLpNLFYZ2kHdTuFPpOIs7wW3OnoqtUqhUKRYGQTTdMQBIGqWSGRSLIRiuxqm99maWWZhw8GiKaLhGNJ8sXSzvkVWUbTOudtNOpsxiIEA8E3zxSqVQRBIBSKUNr+nmEYmIa+83KmJElUq1UyiTi+QAC7i4z199G1iIDfj/6eJ1eKorxz20Fhmuavpsd8Shj7sBLRDqaPcBzy2SzWAc1C90pnKQljz/Ma27YRRfFnzdrBcSAiHKdFLLRBMLRBzf7t3yqSZYVQZJPiHoeUiqyQiIZIZQ8+TdQbNX0AXdd3vXBzUHgiPsBh9XWeiPdgmQaBgI94IsFBh808ER+BVa26N+XSY3/xRLgET4RL8ES4hK7Xayrk87+I/VjW7k6t3fq4R6OHMXN1O13XiCs/XqL/4gVuDQzy9ddfc/Tbo3z9xT/p/b6PpcUXXLpwkd5zJ/n+hz7WAxtcu3KJCxcv8OXXx+jt/Z7TJ47Tc/Yct+4O8O8vjtJ75iQv1l7v57X9rui6RqhqmappUqlUEIQSitrJiJAVhbpto2katZqFruvU6w3MSoVyWaUkCCwuLnaWm1NVTLNKxegsLXdQGRK/B7w+wiV4IlxC1yKCfj/JVJrHj+fIboZ49uIlT548ZX5ulqXlVRZevCIQONw232m3GRsZJJnKsLa6QiGzSSiWYnZ2nvWVZdZWl1l89YrHs3P4/EHmZiaYmJphbWWR5y9fEQgED7W8P6drEdOT46z7/Kz7A2yGAow+GuH2zVvMPJ5hZc3HyKNHPJ57eujvMc/NTLLuCxAMBFh6tcizhQWmH8+xtrbKxNgjhgYfMDc7x/jEJAvz0ywsrrK+/IqHg0PMzT875NK+wWuaXIInwiV4IlyCJ8IldC2i1WrhwK+uwdSo16nVajRbLep1eycU4hzCUgpW1aTVav+iXI16HbNq0Wo2ceis52S9lSFu12q/2aSyaxFT46MsLr6iv7+fmYlxes/1cO/BPU6e7uH4sWOMjg4z+OABwcU5zvT00HPuHGdPHOfitRscPdnD5f7L2PsdYmrX+fzIEV68eMmduwMEF59y7Nuv+PH2Xc6d+pLzF28ydPceia00vT9c4O7dO5w+c5ZLl69w6WI/Z3qO8tW3pzhz+hynz5xjYXFpnwv4broWUVZklO0Erlhog6IgYhg6q6sryIqKYVSQFRm7ZiHLCv71ZQRJQVbLCKUiZc3Yz+vYQVMVBLGz7ETNqpLP51HUMlq5jKyoVHQdoSRg1Sy0cueXVgShhCCISLKCYWiUSp3fSKpah1c7vD7CJXgiXIInwiV4IlxC1yL0sopuGORyW6STcSpVi3AoRDIRRxQ6rzWtr6yRTKeJhDawazWiiRSqIiPLMqIko2tlavY+prg7LV68eIkDbGVz5PNZMpk0pZJIKpkkkUoiiiIVQyeVSuJbWaZq22QynR//qxga8VQGSRTRdANJFNF1g61MhlQygaTqiKJExdj/gUbXIoaHHrK4+Iob164zeH8AX2CDEydPc/7Utxw9fpzBoWF6T59heHyc2ZkZspkUX359lGvXrnPuTA99V29x+vwPLK+s79/VOG1+vPgdryNxLl2+wolTZ7k/cIuJmXnGhu5wtu8Kx44e58SJ01y9PcCFs6eIpTKMDj3kwuV+YvEksUiYKz/0cOnSBc6cPErPuV6mZqc5e6aH7y7e4Ktvj9N3sX/fg5ndT+gaDRqt1s4yom6hvj0h+6lMH1O2VquF43zcvgeF10e4BE+ES/BEuARPhEvoWsS9u7dZW/cxcP8h2WSUydkFzp48zq1b17l9+w49p74hmhKYnp3jx4t9xBMxTvX0Mjo2ztDIGLcG7vPVF//m4cg0ly9f5sH9B59+NU6ba1cv8XojzODQMLlUlGXfBlev3WBl8RULrxa5NzDAyNgECwvP6P2uj7n5OeZmZ6mVBfr6r/J4ZobxiWnGp2eYmJwikTrYBbN+omsRt29dJ5XOkNnaYmV5GatmE4uEScRjpDJbRMKh7c82iMVT1Os2rzfCJBIJgsHXhCMRwqENkukMAb+f1H5csNPi2ZN5otFNwpEoC88XWFlbJxLdJJmIE0+meP7sGXNPnhKLxXjxfIFQKEQoFEJTROafPCUYDPDs2VPW/AFevnxJ8ZAWcveaJpfgiXAJngiX4IlwCV2LEEolbKtKUei8u6zrKoWiQDGfw2400XWDVrNOOvNmcdtazSKVTNKs18gVBCTpTUdof2CtjY9FFAQs00CQFDKZDAD5bAa7sR3yaNiUCnm07eUfJFGg7UCzbrPPC+3via5F9PWcIBiOMzw6zvWr/Zw6eoS+K7d5NjvJ7JPnfH/xClMTw/z1H1/yX3/+M3/76//Sc/57/v5//0cyEeXhyDj954/xzbETfPnZX+i70MfxEyf455EveTDRbcadw3envyUST3Pzzj2uXLvJ0sI833x1hH8d+YK//+tzPvvH3+g9fYqJJy8ZfjDA+NA9jh37hm///Rknv+vjf/77L5w6cwqrfrhWug+Da+9eGfjtVV4+RDqV6rYYu7Atk3AsDnRWxPk9rWTn9REuwRPhEjwRLsET4RI8ES7BE+ESPBEuwRPhEjwRLsET4RI8ES7BE+ESPBEuwRPhEjwRLsET4RI8ES7BE+ESPBEuwRPhEjwRLsET4RI8ES7BE+ESPBEuwRPhEjwRLsET4RI8ES7BE+ESPBEuwRPhEjwRLsET4RI8ES7BE+ESPBEuwRPhEjwRLsET4RI8ES7BE+ES/h+UHDO1c+oPt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5606" name="Picture 6" descr="11(5). Taller Repaso Examen Final - Lessons - Tes Te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jercicios de física y química de 1º de Bach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80010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  IUPAC</a:t>
            </a:r>
          </a:p>
          <a:p>
            <a:pPr algn="ctr"/>
            <a:endParaRPr lang="es-CL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.- SI LA MOLECULA PRESENTA DOBLES O TRIPLES ENLACES SE IDENTIFICA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EN ORDEN ALFABETICO CON LA MENOR NUMERACION LA UBICACIÓN DE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ESTOS  ENO…..INO ,SIGUIENDO LAS REGLAS ANTERIORES PARA LA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UBICACION DEL O LOS RADICALES.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.- PARA IDENTIFICAR ALICICLICOS SE ANTEPONE EL PREFIJO : CICLO- EL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LARGO DE LA MOLECULA- TERMINACION : ANO-ENO- INO.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.- SI EL ALICICLICO ES UN RADICAL, SU TERMINACION ES IL O ILO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.- SI LA CADENA PRINCIPAL PRESENTA MAS DE UN ALICICLICO SE ANTEPONE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EL PREFIJO DI- TRI ETC</a:t>
            </a:r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ormulación Orgánica | Hidrocarburos Cíclicos | Biopro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7" y="0"/>
            <a:ext cx="92869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idrocarburos cíclic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Química orgánica Lic. Alex caceres. - ppt video online descarg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ACTIVIDAD DE ALCANOS, ALQUENOS Y ALQUINOS Natalia Cancino - pp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lanceo de ecuaciones y nomenclatura química (página 2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ercicios sobre nomenclatura de alquenos 1 - Quimica | Quimica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jercicios de nomenclatura de alquenos 2 - Quimica | Quimica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500042"/>
            <a:ext cx="842968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REGLAS IUPAC PARA NOMBRAR HIDROCARBUROS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1.- EL NOMBRE BASE DEL HIDROCARBURO ESTA DADO POR LA CADENA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CONTINUA MAS LARGA DE ATOMOS DE CARBONO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2.- LAS RAMIFICACIONES O RADICALES LLEVAN LA TERMINACION : IL  O  ILO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3.- LA UBICACIÓN DE LOS RADICALES  DEBEN LLEVAR  LOS NUMEROS MAS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PEQUEÑOS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4.- CUANDO HAY MAS DE UN RADICAL DE LA MISMA CLASE SE ANTEPONE EL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PREFIJO : DI – TRI – TETRA ….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5.- CUANDO HAY MAS DE DOS RADICALES DIFERENTES ,LOS NOMBRES SE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DISPONEN ALFABETICAMENTE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6.- SI LA CADENA PRINCIPAL PRESENTE UN DOBLE O TRIPLE ENLACE, SE INDICA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SU UBICACIÓN CON EL NUMERO MAS PEQUEÑO RESPECTO DE LA CADENA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PRINCIPAL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7.- SI LA CADENA PRINCIPAL PRESENTA MAS DE UN DOBLE O TRIPLE ENLACE, SE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IDENTIFICA SU POSICION CON UN NUMERO, SEGUIDO DEL PREFIJO 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NUMERICO QUE IDENTIFICA LA CADENA PRINCIPAL, LUEGO EL PREFIJO QUE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INDICA LA CANTIDAD DE DOBLES O TRIPLES ENLACES ( DI-TRI-TETRA…) Y SE</a:t>
            </a:r>
          </a:p>
          <a:p>
            <a:r>
              <a:rPr lang="es-C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AGREGA LA TERMINACION ENO O INO.</a:t>
            </a:r>
          </a:p>
          <a:p>
            <a:endParaRPr lang="es-C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omenclatura de un alqueno ramificado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🥇▷【 Hidrocarburos. Alquenos y alquinos - Formulación 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310</Words>
  <Application>Microsoft Office PowerPoint</Application>
  <PresentationFormat>Presentación en pantalla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TOSHIBA_2014</dc:creator>
  <cp:lastModifiedBy>Usuario de Windows</cp:lastModifiedBy>
  <cp:revision>20</cp:revision>
  <dcterms:created xsi:type="dcterms:W3CDTF">2020-07-22T12:38:27Z</dcterms:created>
  <dcterms:modified xsi:type="dcterms:W3CDTF">2020-07-27T22:58:06Z</dcterms:modified>
</cp:coreProperties>
</file>