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58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03/07/2020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Los cinco sentidos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Ciencias Naturales.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31570"/>
            <a:ext cx="10344150" cy="3678174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Criterios de evaluación </a:t>
            </a:r>
            <a:r>
              <a:rPr lang="es-ES" dirty="0" smtClean="0"/>
              <a:t>.</a:t>
            </a:r>
          </a:p>
          <a:p>
            <a:r>
              <a:rPr lang="es-ES" dirty="0"/>
              <a:t> </a:t>
            </a:r>
            <a:r>
              <a:rPr lang="es-ES" dirty="0" smtClean="0"/>
              <a:t>   Las preguntas del texto del  estudiante, tal como dice en el libro sólo comentar , no deben ser escrita en el cuaderno.</a:t>
            </a:r>
          </a:p>
          <a:p>
            <a:r>
              <a:rPr lang="es-ES" dirty="0"/>
              <a:t> </a:t>
            </a:r>
            <a:r>
              <a:rPr lang="es-ES" dirty="0" smtClean="0"/>
              <a:t>   Actividad : Buscar recortes o dibujar los 5 sentidos , debes escribir los nombres 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</a:t>
            </a:r>
            <a:r>
              <a:rPr lang="es-ES" dirty="0"/>
              <a:t> </a:t>
            </a:r>
            <a:r>
              <a:rPr lang="es-ES" dirty="0" smtClean="0"/>
              <a:t>cuaderno del estudiante cuando eventualmente volvamos a clases en el aula.</a:t>
            </a:r>
          </a:p>
          <a:p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identificar la ubicación y la función de los sentidos  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</a:t>
            </a:r>
            <a:r>
              <a:rPr lang="es-ES" sz="2800" dirty="0"/>
              <a:t>6</a:t>
            </a:r>
            <a:r>
              <a:rPr lang="es-ES" sz="2800" dirty="0" smtClean="0"/>
              <a:t> al 10 de Julio .</a:t>
            </a:r>
          </a:p>
          <a:p>
            <a:r>
              <a:rPr lang="es-ES" sz="2800" dirty="0" smtClean="0"/>
              <a:t>Trabajar Texto del estudiante .</a:t>
            </a:r>
          </a:p>
          <a:p>
            <a:r>
              <a:rPr lang="es-ES" sz="2800" dirty="0" smtClean="0"/>
              <a:t>Lección 1 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 8, 9 , 10, 11, 12, 13, 14, 15, 16, 17, 18 y 19 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712464"/>
          </a:xfrm>
        </p:spPr>
        <p:txBody>
          <a:bodyPr/>
          <a:lstStyle/>
          <a:p>
            <a:r>
              <a:rPr lang="es-ES" dirty="0" smtClean="0"/>
              <a:t>OA: Identificar y describir la ubicación y la función de los sentidos 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</a:t>
            </a:r>
            <a:r>
              <a:rPr lang="es-ES" u="sng" dirty="0" smtClean="0"/>
              <a:t>Actividad.</a:t>
            </a:r>
          </a:p>
          <a:p>
            <a:r>
              <a:rPr lang="es-ES" dirty="0" smtClean="0"/>
              <a:t>   Buscar </a:t>
            </a:r>
            <a:r>
              <a:rPr lang="es-ES" dirty="0"/>
              <a:t>recortes o dibujar los 5 sentidos , debes escribir </a:t>
            </a:r>
            <a:r>
              <a:rPr lang="es-ES" dirty="0" smtClean="0"/>
              <a:t>los nombres de cada sentido. </a:t>
            </a:r>
            <a:r>
              <a:rPr lang="es-ES" dirty="0"/>
              <a:t>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Registro en el cuaderno.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152</TotalTime>
  <Words>164</Words>
  <Application>Microsoft Office PowerPoint</Application>
  <PresentationFormat>Personalizado</PresentationFormat>
  <Paragraphs>23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Los cinco sentidos .    Ciencias Naturales. . Profesora: Carola Rubilar.   </vt:lpstr>
      <vt:lpstr>Presentación de PowerPoint</vt:lpstr>
      <vt:lpstr>Objetivo de aprendizaje : identificar la ubicación y la función de los sentidos   .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23</cp:revision>
  <dcterms:created xsi:type="dcterms:W3CDTF">2020-03-20T22:29:31Z</dcterms:created>
  <dcterms:modified xsi:type="dcterms:W3CDTF">2020-07-03T18:32:28Z</dcterms:modified>
</cp:coreProperties>
</file>