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57" r:id="rId2"/>
    <p:sldId id="260" r:id="rId3"/>
    <p:sldId id="258" r:id="rId4"/>
    <p:sldId id="264" r:id="rId5"/>
    <p:sldId id="263" r:id="rId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03/07/2020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03-07-2020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03-07-2020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03/07/2020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alacioiris68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Tg0J59MYII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buPiax-DWb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Clase: Animales vertebrados.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Ciencias Naturales.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Curso: segundo básico.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1131570"/>
            <a:ext cx="10344150" cy="3678174"/>
          </a:xfrm>
        </p:spPr>
        <p:txBody>
          <a:bodyPr>
            <a:normAutofit/>
          </a:bodyPr>
          <a:lstStyle/>
          <a:p>
            <a:r>
              <a:rPr lang="es-ES" dirty="0"/>
              <a:t>Criterios de </a:t>
            </a:r>
            <a:r>
              <a:rPr lang="es-ES" dirty="0" smtClean="0"/>
              <a:t>evaluación:</a:t>
            </a:r>
          </a:p>
          <a:p>
            <a:r>
              <a:rPr lang="es-ES" dirty="0" smtClean="0"/>
              <a:t>Actividad: Buscar recortes o dibujar 2 animales de cada grupo, debes escribir los nombres.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D</a:t>
            </a:r>
            <a:r>
              <a:rPr lang="es-ES" dirty="0" smtClean="0"/>
              <a:t>ebe enviar </a:t>
            </a:r>
            <a:r>
              <a:rPr lang="es-ES" dirty="0"/>
              <a:t>el </a:t>
            </a:r>
            <a:r>
              <a:rPr lang="es-ES" dirty="0" smtClean="0"/>
              <a:t>registro, sólo de la actividad del cuaderno. ante </a:t>
            </a:r>
            <a:r>
              <a:rPr lang="es-ES" dirty="0"/>
              <a:t>cualquier duda escribir  al </a:t>
            </a:r>
            <a:r>
              <a:rPr lang="es-ES" dirty="0" smtClean="0"/>
              <a:t>correo</a:t>
            </a:r>
            <a:r>
              <a:rPr lang="es-ES" dirty="0"/>
              <a:t>: </a:t>
            </a:r>
            <a:r>
              <a:rPr lang="es-ES" dirty="0" smtClean="0">
                <a:hlinkClick r:id="rId3"/>
              </a:rPr>
              <a:t>palacioiris68@gmail.com</a:t>
            </a:r>
            <a:r>
              <a:rPr lang="es-ES" dirty="0" smtClean="0"/>
              <a:t> (Colocar </a:t>
            </a:r>
            <a:r>
              <a:rPr lang="es-ES" dirty="0"/>
              <a:t>nombre del </a:t>
            </a:r>
            <a:r>
              <a:rPr lang="es-ES" dirty="0" smtClean="0"/>
              <a:t>alumno/a).</a:t>
            </a:r>
          </a:p>
          <a:p>
            <a:r>
              <a:rPr lang="es-ES" dirty="0" smtClean="0"/>
              <a:t>    </a:t>
            </a:r>
            <a:endParaRPr lang="es-ES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Identificar características de animales vertebrados.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 fontScale="92500" lnSpcReduction="10000"/>
          </a:bodyPr>
          <a:lstStyle/>
          <a:p>
            <a:pPr rtl="0"/>
            <a:r>
              <a:rPr lang="es-ES" sz="2800" dirty="0" smtClean="0"/>
              <a:t>Semana del </a:t>
            </a:r>
            <a:r>
              <a:rPr lang="es-ES" sz="2800" dirty="0"/>
              <a:t>6</a:t>
            </a:r>
            <a:r>
              <a:rPr lang="es-ES" sz="2800" dirty="0" smtClean="0"/>
              <a:t> al 10 de Julio .</a:t>
            </a:r>
          </a:p>
          <a:p>
            <a:r>
              <a:rPr lang="es-ES" sz="2800" dirty="0" smtClean="0"/>
              <a:t>Trabajar Texto del estudiante, leer, observar y comentar con ayuda del adulto las siguientes páginas. Abajo hay dirección de </a:t>
            </a:r>
            <a:r>
              <a:rPr lang="es-ES" sz="2800" dirty="0" err="1" smtClean="0"/>
              <a:t>youtube</a:t>
            </a:r>
            <a:r>
              <a:rPr lang="es-ES" sz="2800" dirty="0" smtClean="0"/>
              <a:t> para complementar el tema.</a:t>
            </a:r>
          </a:p>
          <a:p>
            <a:r>
              <a:rPr lang="es-ES" sz="2800" dirty="0" smtClean="0"/>
              <a:t>Lección número 3 (Páginas 36 a 47)</a:t>
            </a:r>
            <a:endParaRPr lang="es-ES" sz="2800" dirty="0"/>
          </a:p>
          <a:p>
            <a:r>
              <a:rPr lang="es-CL" sz="2800" dirty="0">
                <a:hlinkClick r:id="rId3"/>
              </a:rPr>
              <a:t>https://</a:t>
            </a:r>
            <a:r>
              <a:rPr lang="es-CL" sz="2800" dirty="0" smtClean="0">
                <a:hlinkClick r:id="rId3"/>
              </a:rPr>
              <a:t>www.youtube.com/watch?v=5Tg0J59MYII</a:t>
            </a:r>
            <a:endParaRPr lang="es-CL" sz="2800" dirty="0" smtClean="0"/>
          </a:p>
          <a:p>
            <a:r>
              <a:rPr lang="es-CL" sz="2800" dirty="0">
                <a:hlinkClick r:id="rId4"/>
              </a:rPr>
              <a:t>https://www.youtube.com/watch?v=buPiax-DWbM</a:t>
            </a:r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>
          <a:xfrm>
            <a:off x="1074420" y="1097280"/>
            <a:ext cx="10492740" cy="3712464"/>
          </a:xfrm>
        </p:spPr>
        <p:txBody>
          <a:bodyPr/>
          <a:lstStyle/>
          <a:p>
            <a:r>
              <a:rPr lang="es-ES" dirty="0" smtClean="0"/>
              <a:t>OA: Identificar características de animales vertebrados. .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</a:t>
            </a:r>
            <a:r>
              <a:rPr lang="es-ES" u="sng" dirty="0" smtClean="0"/>
              <a:t>Actividad en el cuaderno.</a:t>
            </a:r>
          </a:p>
          <a:p>
            <a:r>
              <a:rPr lang="es-ES" dirty="0" smtClean="0"/>
              <a:t>   Buscar </a:t>
            </a:r>
            <a:r>
              <a:rPr lang="es-ES" dirty="0"/>
              <a:t>recortes o dibujar </a:t>
            </a:r>
            <a:r>
              <a:rPr lang="es-ES" dirty="0" smtClean="0"/>
              <a:t>en el cuaderno 2 animales de cada grupo de vertebrados. Debes </a:t>
            </a:r>
            <a:r>
              <a:rPr lang="es-ES" dirty="0"/>
              <a:t>escribir </a:t>
            </a:r>
            <a:r>
              <a:rPr lang="es-ES" dirty="0" smtClean="0"/>
              <a:t>los nombres de cada uno.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Escribir en el cuaderno lo siguiente: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0821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10" y="164592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190</TotalTime>
  <Words>142</Words>
  <Application>Microsoft Office PowerPoint</Application>
  <PresentationFormat>Personalizado</PresentationFormat>
  <Paragraphs>19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Clase: Animales vertebrados.    Ciencias Naturales. . Profesora: Iris Palacio G. Curso: segundo básico.   </vt:lpstr>
      <vt:lpstr>Presentación de PowerPoint</vt:lpstr>
      <vt:lpstr>Objetivo de aprendizaje : Identificar características de animales vertebrados.</vt:lpstr>
      <vt:lpstr>Escribir en el cuaderno lo siguiente: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30</cp:revision>
  <dcterms:created xsi:type="dcterms:W3CDTF">2020-03-20T22:29:31Z</dcterms:created>
  <dcterms:modified xsi:type="dcterms:W3CDTF">2020-07-03T19:35:02Z</dcterms:modified>
</cp:coreProperties>
</file>