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5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10/07/2020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carolaandrea.r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el tiempo y nuestra familia 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identificar los meses del año y las estaciones del año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13 al 17 de Julio .</a:t>
            </a:r>
          </a:p>
          <a:p>
            <a:r>
              <a:rPr lang="es-ES" sz="2800" dirty="0" smtClean="0"/>
              <a:t>Trabajar Texto del estudiante .</a:t>
            </a:r>
          </a:p>
          <a:p>
            <a:r>
              <a:rPr lang="es-ES" sz="2800" dirty="0" smtClean="0"/>
              <a:t>Lección 1 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 del texto del estudiante de la 6 a la 11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80" y="400050"/>
            <a:ext cx="10027920" cy="4663439"/>
          </a:xfrm>
        </p:spPr>
        <p:txBody>
          <a:bodyPr>
            <a:noAutofit/>
          </a:bodyPr>
          <a:lstStyle/>
          <a:p>
            <a:r>
              <a:rPr lang="es-ES" sz="2400" dirty="0"/>
              <a:t>Criterios de evaluación .</a:t>
            </a:r>
          </a:p>
          <a:p>
            <a:r>
              <a:rPr lang="es-ES" sz="2400" dirty="0"/>
              <a:t>    Las preguntas del texto del  </a:t>
            </a:r>
            <a:r>
              <a:rPr lang="es-ES" sz="2400" dirty="0" smtClean="0"/>
              <a:t>estudiante</a:t>
            </a:r>
            <a:r>
              <a:rPr lang="es-ES" sz="2400" dirty="0"/>
              <a:t> </a:t>
            </a:r>
            <a:r>
              <a:rPr lang="es-ES" sz="2400" dirty="0" smtClean="0"/>
              <a:t>sólo se comentan con el alumno , no se escriben en el cuaderno.</a:t>
            </a:r>
            <a:endParaRPr lang="es-ES" sz="2400" dirty="0"/>
          </a:p>
          <a:p>
            <a:r>
              <a:rPr lang="es-ES" sz="2400" dirty="0"/>
              <a:t>    Actividad : </a:t>
            </a:r>
            <a:r>
              <a:rPr lang="es-ES" sz="2400" dirty="0" smtClean="0"/>
              <a:t>Responde las siguientes preguntas en tu cuaderno.</a:t>
            </a:r>
          </a:p>
          <a:p>
            <a:r>
              <a:rPr lang="es-ES" sz="2400" dirty="0" smtClean="0"/>
              <a:t>1-¿ Cuando es tu cumpleaños ?</a:t>
            </a:r>
          </a:p>
          <a:p>
            <a:r>
              <a:rPr lang="es-ES" sz="2400" dirty="0" smtClean="0"/>
              <a:t>2- Nombra y escribe los meses del año.</a:t>
            </a:r>
          </a:p>
          <a:p>
            <a:r>
              <a:rPr lang="es-ES" sz="2400" dirty="0" smtClean="0"/>
              <a:t>3- Nombra , escribe y dibuja o recorta  las estaciones del año .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No debe enviar el registro ,ante cualquier duda escribir  al correo: </a:t>
            </a:r>
            <a:r>
              <a:rPr lang="es-ES" sz="2400" dirty="0">
                <a:hlinkClick r:id="rId2"/>
              </a:rPr>
              <a:t>carolaandrea.r@hotmail.com</a:t>
            </a:r>
            <a:r>
              <a:rPr lang="es-ES" sz="2400" dirty="0"/>
              <a:t> (Colocar nombre del alumno/a).</a:t>
            </a:r>
          </a:p>
          <a:p>
            <a:r>
              <a:rPr lang="es-ES" sz="2400" dirty="0"/>
              <a:t>    Se revisará el  cuaderno del estudiante cuando eventualmente volvamos a clases en el aula.</a:t>
            </a:r>
          </a:p>
        </p:txBody>
      </p:sp>
    </p:spTree>
    <p:extLst>
      <p:ext uri="{BB962C8B-B14F-4D97-AF65-F5344CB8AC3E}">
        <p14:creationId xmlns:p14="http://schemas.microsoft.com/office/powerpoint/2010/main" val="415185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96621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OA: Identificar los meses del año y las estaciones del año.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</a:t>
            </a:r>
            <a:r>
              <a:rPr lang="es-ES" u="sng" dirty="0" smtClean="0"/>
              <a:t>Actividad.</a:t>
            </a:r>
          </a:p>
          <a:p>
            <a:r>
              <a:rPr lang="es-ES" dirty="0" smtClean="0"/>
              <a:t>   1- ¿ Cuándo es tu cumpleaños ? .</a:t>
            </a:r>
          </a:p>
          <a:p>
            <a:r>
              <a:rPr lang="es-ES" dirty="0" smtClean="0"/>
              <a:t>        R: </a:t>
            </a:r>
          </a:p>
          <a:p>
            <a:r>
              <a:rPr lang="es-ES" dirty="0"/>
              <a:t> </a:t>
            </a:r>
            <a:r>
              <a:rPr lang="es-ES" dirty="0" smtClean="0"/>
              <a:t>  2- Nombra y </a:t>
            </a:r>
            <a:r>
              <a:rPr lang="es-ES" dirty="0"/>
              <a:t>e</a:t>
            </a:r>
            <a:r>
              <a:rPr lang="es-ES" dirty="0" smtClean="0"/>
              <a:t>scribe los meses del año.</a:t>
            </a:r>
          </a:p>
          <a:p>
            <a:r>
              <a:rPr lang="es-ES" dirty="0" smtClean="0"/>
              <a:t>        R:</a:t>
            </a:r>
          </a:p>
          <a:p>
            <a:r>
              <a:rPr lang="es-ES" dirty="0"/>
              <a:t> </a:t>
            </a:r>
            <a:r>
              <a:rPr lang="es-ES" dirty="0" smtClean="0"/>
              <a:t>  3- Nombra, escribe y dibuja </a:t>
            </a:r>
            <a:r>
              <a:rPr lang="es-ES" smtClean="0"/>
              <a:t>o recorta las </a:t>
            </a:r>
            <a:r>
              <a:rPr lang="es-ES" dirty="0" smtClean="0"/>
              <a:t>estaciones del año .</a:t>
            </a:r>
          </a:p>
          <a:p>
            <a:r>
              <a:rPr lang="es-ES" dirty="0" smtClean="0"/>
              <a:t>        R: 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Registro en el cuaderno.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177</TotalTime>
  <Words>196</Words>
  <Application>Microsoft Office PowerPoint</Application>
  <PresentationFormat>Personalizado</PresentationFormat>
  <Paragraphs>30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el tiempo y nuestra familia  .    Historia geografía y Ciencias sociales . Profesora: Carola Rubilar.   </vt:lpstr>
      <vt:lpstr>Objetivo de aprendizaje : identificar los meses del año y las estaciones del año 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28</cp:revision>
  <dcterms:created xsi:type="dcterms:W3CDTF">2020-03-20T22:29:31Z</dcterms:created>
  <dcterms:modified xsi:type="dcterms:W3CDTF">2020-07-10T18:17:36Z</dcterms:modified>
</cp:coreProperties>
</file>