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10/07/2020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6 Resolver ejercicios combinados y aplicaciones en  Z.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dirty="0"/>
              <a:t> </a:t>
            </a:r>
            <a:r>
              <a:rPr lang="es-ES" dirty="0" smtClean="0"/>
              <a:t>Analizar EJERCICIOS COMBINADOS Y aplicaciones en z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 smtClean="0"/>
          </a:p>
          <a:p>
            <a:r>
              <a:rPr lang="es-ES" sz="2800" dirty="0" smtClean="0"/>
              <a:t>Trabajar cuaderno de actividades </a:t>
            </a:r>
            <a:endParaRPr lang="es-ES" sz="2800" dirty="0"/>
          </a:p>
          <a:p>
            <a:pPr rtl="0"/>
            <a:r>
              <a:rPr lang="es-ES" sz="2800" dirty="0" smtClean="0"/>
              <a:t>Lección 2 Adición y sustracción en Z</a:t>
            </a:r>
          </a:p>
          <a:p>
            <a:pPr rtl="0"/>
            <a:r>
              <a:rPr lang="es-ES" sz="2800" dirty="0" smtClean="0"/>
              <a:t>Ejercicios combinados y aplicaciones en Z</a:t>
            </a:r>
          </a:p>
          <a:p>
            <a:pPr rtl="0"/>
            <a:r>
              <a:rPr lang="es-ES" sz="2800" dirty="0" smtClean="0"/>
              <a:t>( Página 15 )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 fotográfico,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140</TotalTime>
  <Words>65</Words>
  <Application>Microsoft Office PowerPoint</Application>
  <PresentationFormat>Personalizado</PresentationFormat>
  <Paragraphs>17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6 Resolver ejercicios combinados y aplicaciones en  Z.    Matemática . Profesora: Carola Rubilar   </vt:lpstr>
      <vt:lpstr>Objetivo de aprendizaje :  Analizar EJERCICIOS COMBINADOS Y aplicaciones en z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26</cp:revision>
  <dcterms:created xsi:type="dcterms:W3CDTF">2020-03-20T22:29:31Z</dcterms:created>
  <dcterms:modified xsi:type="dcterms:W3CDTF">2020-07-10T18:21:34Z</dcterms:modified>
</cp:coreProperties>
</file>