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10/07/2020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10/07/2020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restar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Restar números hasta el 10  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13 al 17 de Julio .</a:t>
            </a:r>
          </a:p>
          <a:p>
            <a:r>
              <a:rPr lang="es-ES" sz="2800" dirty="0" smtClean="0"/>
              <a:t>Trabajar cuaderno de actividades .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(Lección 22 y 23  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</a:t>
            </a:r>
            <a:r>
              <a:rPr lang="es-ES" dirty="0"/>
              <a:t>el registro ,ante 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540" y="172593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135</TotalTime>
  <Words>55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restar .    Matemática . Profesora: Carola Rubilar.   </vt:lpstr>
      <vt:lpstr>Objetivo de aprendizaje : Restar números hasta el 10  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22</cp:revision>
  <dcterms:created xsi:type="dcterms:W3CDTF">2020-03-20T22:29:31Z</dcterms:created>
  <dcterms:modified xsi:type="dcterms:W3CDTF">2020-07-10T18:20:04Z</dcterms:modified>
</cp:coreProperties>
</file>