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3" d="100"/>
          <a:sy n="83" d="100"/>
        </p:scale>
        <p:origin x="-258" y="-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03/07/2020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restar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Restar números hasta el 10  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</a:t>
            </a:r>
            <a:r>
              <a:rPr lang="es-ES" sz="2800" dirty="0"/>
              <a:t>6</a:t>
            </a:r>
            <a:r>
              <a:rPr lang="es-ES" sz="2800" dirty="0" smtClean="0"/>
              <a:t> al 10 de Julio .</a:t>
            </a:r>
          </a:p>
          <a:p>
            <a:r>
              <a:rPr lang="es-ES" sz="2800" dirty="0" smtClean="0"/>
              <a:t>Trabajar Texto del estudiante .</a:t>
            </a:r>
            <a:endParaRPr lang="es-ES" sz="2800" dirty="0"/>
          </a:p>
          <a:p>
            <a:pPr rtl="0"/>
            <a:endParaRPr lang="es-ES" sz="2800" dirty="0" smtClean="0"/>
          </a:p>
          <a:p>
            <a:pPr rtl="0"/>
            <a:r>
              <a:rPr lang="es-ES" sz="2800" dirty="0" smtClean="0"/>
              <a:t>(Páginas  52, 53, 54, 55 , 56 , 57 , 58 , 59 y 60   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</a:t>
            </a:r>
            <a:r>
              <a:rPr lang="es-ES" dirty="0"/>
              <a:t>el registro ,ante cualquier duda escribir  al </a:t>
            </a:r>
            <a:r>
              <a:rPr lang="es-ES" dirty="0" smtClean="0"/>
              <a:t>correo</a:t>
            </a:r>
            <a:r>
              <a:rPr lang="es-ES" dirty="0"/>
              <a:t>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texto del estudiante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133</TotalTime>
  <Words>69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restar .    Matemática . Profesora: Carola Rubilar.   </vt:lpstr>
      <vt:lpstr>Objetivo de aprendizaje : Restar números hasta el 10  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21</cp:revision>
  <dcterms:created xsi:type="dcterms:W3CDTF">2020-03-20T22:29:31Z</dcterms:created>
  <dcterms:modified xsi:type="dcterms:W3CDTF">2020-07-03T18:34:51Z</dcterms:modified>
</cp:coreProperties>
</file>